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78" r:id="rId5"/>
    <p:sldId id="274" r:id="rId6"/>
    <p:sldId id="273" r:id="rId7"/>
    <p:sldId id="272" r:id="rId8"/>
    <p:sldId id="257" r:id="rId9"/>
    <p:sldId id="258" r:id="rId10"/>
    <p:sldId id="260" r:id="rId11"/>
    <p:sldId id="261" r:id="rId12"/>
    <p:sldId id="275" r:id="rId13"/>
    <p:sldId id="265" r:id="rId14"/>
    <p:sldId id="270" r:id="rId15"/>
    <p:sldId id="266" r:id="rId16"/>
    <p:sldId id="262" r:id="rId17"/>
    <p:sldId id="279" r:id="rId18"/>
    <p:sldId id="267" r:id="rId19"/>
    <p:sldId id="268" r:id="rId20"/>
    <p:sldId id="271" r:id="rId21"/>
    <p:sldId id="280" r:id="rId22"/>
    <p:sldId id="281" r:id="rId23"/>
    <p:sldId id="28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11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98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0E472-85E5-4A9E-AB31-4FCFAA573CA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D93099E-672A-4E43-8089-0A99D12EC612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Грамматические формы (окончания, суффиксы, схемы построения предложений)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EC8430-5A50-4228-8E06-B66E1EF30F05}" type="parTrans" cxnId="{855E952B-012B-4A52-BA73-7D04F6213144}">
      <dgm:prSet/>
      <dgm:spPr/>
      <dgm:t>
        <a:bodyPr/>
        <a:lstStyle/>
        <a:p>
          <a:endParaRPr lang="ru-RU"/>
        </a:p>
      </dgm:t>
    </dgm:pt>
    <dgm:pt modelId="{850AFACB-1B38-4B45-8207-CA4B489C149E}" type="sibTrans" cxnId="{855E952B-012B-4A52-BA73-7D04F6213144}">
      <dgm:prSet/>
      <dgm:spPr/>
      <dgm:t>
        <a:bodyPr/>
        <a:lstStyle/>
        <a:p>
          <a:endParaRPr lang="ru-RU"/>
        </a:p>
      </dgm:t>
    </dgm:pt>
    <dgm:pt modelId="{FC9604BF-0872-4F2D-B65B-70AC3D913AB3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Преимущественно путем запоминания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63EEA-E4A0-4D70-BF22-FABC0E08F3CC}" type="parTrans" cxnId="{DD0B6AB6-2769-4EEC-8A1A-AEAAFB4433B9}">
      <dgm:prSet/>
      <dgm:spPr/>
      <dgm:t>
        <a:bodyPr/>
        <a:lstStyle/>
        <a:p>
          <a:endParaRPr lang="ru-RU"/>
        </a:p>
      </dgm:t>
    </dgm:pt>
    <dgm:pt modelId="{C4F7DD51-9A0E-422F-97E8-6DE344F49250}" type="sibTrans" cxnId="{DD0B6AB6-2769-4EEC-8A1A-AEAAFB4433B9}">
      <dgm:prSet/>
      <dgm:spPr/>
      <dgm:t>
        <a:bodyPr/>
        <a:lstStyle/>
        <a:p>
          <a:endParaRPr lang="ru-RU"/>
        </a:p>
      </dgm:t>
    </dgm:pt>
    <dgm:pt modelId="{767E6329-F805-4466-98AB-B1FCC7F25FB5}" type="pres">
      <dgm:prSet presAssocID="{FF30E472-85E5-4A9E-AB31-4FCFAA573CA6}" presName="Name0" presStyleCnt="0">
        <dgm:presLayoutVars>
          <dgm:dir/>
          <dgm:resizeHandles val="exact"/>
        </dgm:presLayoutVars>
      </dgm:prSet>
      <dgm:spPr/>
    </dgm:pt>
    <dgm:pt modelId="{9F752C5F-D6AF-4680-B096-202E63F5AB72}" type="pres">
      <dgm:prSet presAssocID="{DD93099E-672A-4E43-8089-0A99D12EC61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1361B-5EFC-449D-B25B-30E43A9A999E}" type="pres">
      <dgm:prSet presAssocID="{850AFACB-1B38-4B45-8207-CA4B489C149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12D374A-381D-4612-BA53-D85646FBB245}" type="pres">
      <dgm:prSet presAssocID="{850AFACB-1B38-4B45-8207-CA4B489C149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FEC034A2-A12E-4FB8-98B4-333A504632F0}" type="pres">
      <dgm:prSet presAssocID="{FC9604BF-0872-4F2D-B65B-70AC3D913AB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ADCF16-55CD-4322-B75E-A078BF5A71D2}" type="presOf" srcId="{850AFACB-1B38-4B45-8207-CA4B489C149E}" destId="{D12D374A-381D-4612-BA53-D85646FBB245}" srcOrd="1" destOrd="0" presId="urn:microsoft.com/office/officeart/2005/8/layout/process1"/>
    <dgm:cxn modelId="{458F5CBC-F636-4AC6-B116-5F0B2FFDF99A}" type="presOf" srcId="{850AFACB-1B38-4B45-8207-CA4B489C149E}" destId="{4801361B-5EFC-449D-B25B-30E43A9A999E}" srcOrd="0" destOrd="0" presId="urn:microsoft.com/office/officeart/2005/8/layout/process1"/>
    <dgm:cxn modelId="{A9105BB2-9191-403A-A776-245FC92BCB38}" type="presOf" srcId="{FF30E472-85E5-4A9E-AB31-4FCFAA573CA6}" destId="{767E6329-F805-4466-98AB-B1FCC7F25FB5}" srcOrd="0" destOrd="0" presId="urn:microsoft.com/office/officeart/2005/8/layout/process1"/>
    <dgm:cxn modelId="{855E952B-012B-4A52-BA73-7D04F6213144}" srcId="{FF30E472-85E5-4A9E-AB31-4FCFAA573CA6}" destId="{DD93099E-672A-4E43-8089-0A99D12EC612}" srcOrd="0" destOrd="0" parTransId="{A8EC8430-5A50-4228-8E06-B66E1EF30F05}" sibTransId="{850AFACB-1B38-4B45-8207-CA4B489C149E}"/>
    <dgm:cxn modelId="{DD0B6AB6-2769-4EEC-8A1A-AEAAFB4433B9}" srcId="{FF30E472-85E5-4A9E-AB31-4FCFAA573CA6}" destId="{FC9604BF-0872-4F2D-B65B-70AC3D913AB3}" srcOrd="1" destOrd="0" parTransId="{D8163EEA-E4A0-4D70-BF22-FABC0E08F3CC}" sibTransId="{C4F7DD51-9A0E-422F-97E8-6DE344F49250}"/>
    <dgm:cxn modelId="{9D416A30-2986-42A5-9638-84835417999C}" type="presOf" srcId="{DD93099E-672A-4E43-8089-0A99D12EC612}" destId="{9F752C5F-D6AF-4680-B096-202E63F5AB72}" srcOrd="0" destOrd="0" presId="urn:microsoft.com/office/officeart/2005/8/layout/process1"/>
    <dgm:cxn modelId="{1EE784D1-63D2-4AD1-AAE4-9A88267E2F13}" type="presOf" srcId="{FC9604BF-0872-4F2D-B65B-70AC3D913AB3}" destId="{FEC034A2-A12E-4FB8-98B4-333A504632F0}" srcOrd="0" destOrd="0" presId="urn:microsoft.com/office/officeart/2005/8/layout/process1"/>
    <dgm:cxn modelId="{95DBA8FB-E622-4F8E-AA04-432AB5823A53}" type="presParOf" srcId="{767E6329-F805-4466-98AB-B1FCC7F25FB5}" destId="{9F752C5F-D6AF-4680-B096-202E63F5AB72}" srcOrd="0" destOrd="0" presId="urn:microsoft.com/office/officeart/2005/8/layout/process1"/>
    <dgm:cxn modelId="{BE9ADB7D-A87F-4149-8B38-36B3C6443899}" type="presParOf" srcId="{767E6329-F805-4466-98AB-B1FCC7F25FB5}" destId="{4801361B-5EFC-449D-B25B-30E43A9A999E}" srcOrd="1" destOrd="0" presId="urn:microsoft.com/office/officeart/2005/8/layout/process1"/>
    <dgm:cxn modelId="{CF3F9C14-768C-49C0-B6B8-B3E8E7B7C5F0}" type="presParOf" srcId="{4801361B-5EFC-449D-B25B-30E43A9A999E}" destId="{D12D374A-381D-4612-BA53-D85646FBB245}" srcOrd="0" destOrd="0" presId="urn:microsoft.com/office/officeart/2005/8/layout/process1"/>
    <dgm:cxn modelId="{2528C437-4354-45F2-95CA-F7040A521E4C}" type="presParOf" srcId="{767E6329-F805-4466-98AB-B1FCC7F25FB5}" destId="{FEC034A2-A12E-4FB8-98B4-333A504632F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30E472-85E5-4A9E-AB31-4FCFAA573CA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DD93099E-672A-4E43-8089-0A99D12EC612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Грамматические понятия (род, число, падеж и т.п.) и правила употребления форм 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EC8430-5A50-4228-8E06-B66E1EF30F05}" type="parTrans" cxnId="{855E952B-012B-4A52-BA73-7D04F6213144}">
      <dgm:prSet/>
      <dgm:spPr/>
      <dgm:t>
        <a:bodyPr/>
        <a:lstStyle/>
        <a:p>
          <a:endParaRPr lang="ru-RU"/>
        </a:p>
      </dgm:t>
    </dgm:pt>
    <dgm:pt modelId="{850AFACB-1B38-4B45-8207-CA4B489C149E}" type="sibTrans" cxnId="{855E952B-012B-4A52-BA73-7D04F6213144}">
      <dgm:prSet/>
      <dgm:spPr/>
      <dgm:t>
        <a:bodyPr/>
        <a:lstStyle/>
        <a:p>
          <a:endParaRPr lang="ru-RU"/>
        </a:p>
      </dgm:t>
    </dgm:pt>
    <dgm:pt modelId="{FC9604BF-0872-4F2D-B65B-70AC3D913AB3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Преимущественно на основе осмысления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163EEA-E4A0-4D70-BF22-FABC0E08F3CC}" type="parTrans" cxnId="{DD0B6AB6-2769-4EEC-8A1A-AEAAFB4433B9}">
      <dgm:prSet/>
      <dgm:spPr/>
      <dgm:t>
        <a:bodyPr/>
        <a:lstStyle/>
        <a:p>
          <a:endParaRPr lang="ru-RU"/>
        </a:p>
      </dgm:t>
    </dgm:pt>
    <dgm:pt modelId="{C4F7DD51-9A0E-422F-97E8-6DE344F49250}" type="sibTrans" cxnId="{DD0B6AB6-2769-4EEC-8A1A-AEAAFB4433B9}">
      <dgm:prSet/>
      <dgm:spPr/>
      <dgm:t>
        <a:bodyPr/>
        <a:lstStyle/>
        <a:p>
          <a:endParaRPr lang="ru-RU"/>
        </a:p>
      </dgm:t>
    </dgm:pt>
    <dgm:pt modelId="{767E6329-F805-4466-98AB-B1FCC7F25FB5}" type="pres">
      <dgm:prSet presAssocID="{FF30E472-85E5-4A9E-AB31-4FCFAA573CA6}" presName="Name0" presStyleCnt="0">
        <dgm:presLayoutVars>
          <dgm:dir/>
          <dgm:resizeHandles val="exact"/>
        </dgm:presLayoutVars>
      </dgm:prSet>
      <dgm:spPr/>
    </dgm:pt>
    <dgm:pt modelId="{9F752C5F-D6AF-4680-B096-202E63F5AB72}" type="pres">
      <dgm:prSet presAssocID="{DD93099E-672A-4E43-8089-0A99D12EC61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1361B-5EFC-449D-B25B-30E43A9A999E}" type="pres">
      <dgm:prSet presAssocID="{850AFACB-1B38-4B45-8207-CA4B489C149E}" presName="sibTrans" presStyleLbl="sibTrans2D1" presStyleIdx="0" presStyleCnt="1"/>
      <dgm:spPr/>
      <dgm:t>
        <a:bodyPr/>
        <a:lstStyle/>
        <a:p>
          <a:endParaRPr lang="ru-RU"/>
        </a:p>
      </dgm:t>
    </dgm:pt>
    <dgm:pt modelId="{D12D374A-381D-4612-BA53-D85646FBB245}" type="pres">
      <dgm:prSet presAssocID="{850AFACB-1B38-4B45-8207-CA4B489C149E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FEC034A2-A12E-4FB8-98B4-333A504632F0}" type="pres">
      <dgm:prSet presAssocID="{FC9604BF-0872-4F2D-B65B-70AC3D913AB3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5E952B-012B-4A52-BA73-7D04F6213144}" srcId="{FF30E472-85E5-4A9E-AB31-4FCFAA573CA6}" destId="{DD93099E-672A-4E43-8089-0A99D12EC612}" srcOrd="0" destOrd="0" parTransId="{A8EC8430-5A50-4228-8E06-B66E1EF30F05}" sibTransId="{850AFACB-1B38-4B45-8207-CA4B489C149E}"/>
    <dgm:cxn modelId="{32FBE57A-14CA-4D25-AB55-917FC367720C}" type="presOf" srcId="{850AFACB-1B38-4B45-8207-CA4B489C149E}" destId="{D12D374A-381D-4612-BA53-D85646FBB245}" srcOrd="1" destOrd="0" presId="urn:microsoft.com/office/officeart/2005/8/layout/process1"/>
    <dgm:cxn modelId="{27725DA7-48DB-4E79-9987-7F06418EFA6A}" type="presOf" srcId="{FF30E472-85E5-4A9E-AB31-4FCFAA573CA6}" destId="{767E6329-F805-4466-98AB-B1FCC7F25FB5}" srcOrd="0" destOrd="0" presId="urn:microsoft.com/office/officeart/2005/8/layout/process1"/>
    <dgm:cxn modelId="{DD0B6AB6-2769-4EEC-8A1A-AEAAFB4433B9}" srcId="{FF30E472-85E5-4A9E-AB31-4FCFAA573CA6}" destId="{FC9604BF-0872-4F2D-B65B-70AC3D913AB3}" srcOrd="1" destOrd="0" parTransId="{D8163EEA-E4A0-4D70-BF22-FABC0E08F3CC}" sibTransId="{C4F7DD51-9A0E-422F-97E8-6DE344F49250}"/>
    <dgm:cxn modelId="{971737ED-867B-4BF8-813A-C4F0CE889D21}" type="presOf" srcId="{FC9604BF-0872-4F2D-B65B-70AC3D913AB3}" destId="{FEC034A2-A12E-4FB8-98B4-333A504632F0}" srcOrd="0" destOrd="0" presId="urn:microsoft.com/office/officeart/2005/8/layout/process1"/>
    <dgm:cxn modelId="{B37ED87A-E2D6-4E7C-93B8-04FB730C788D}" type="presOf" srcId="{850AFACB-1B38-4B45-8207-CA4B489C149E}" destId="{4801361B-5EFC-449D-B25B-30E43A9A999E}" srcOrd="0" destOrd="0" presId="urn:microsoft.com/office/officeart/2005/8/layout/process1"/>
    <dgm:cxn modelId="{62F1FA69-DC4F-4AE0-B7DA-A2725A8BABD4}" type="presOf" srcId="{DD93099E-672A-4E43-8089-0A99D12EC612}" destId="{9F752C5F-D6AF-4680-B096-202E63F5AB72}" srcOrd="0" destOrd="0" presId="urn:microsoft.com/office/officeart/2005/8/layout/process1"/>
    <dgm:cxn modelId="{13E0CACD-C804-4F9A-AA5C-1DCEE09606F4}" type="presParOf" srcId="{767E6329-F805-4466-98AB-B1FCC7F25FB5}" destId="{9F752C5F-D6AF-4680-B096-202E63F5AB72}" srcOrd="0" destOrd="0" presId="urn:microsoft.com/office/officeart/2005/8/layout/process1"/>
    <dgm:cxn modelId="{8774C7C8-F1C2-4846-8ADF-343846BB29D8}" type="presParOf" srcId="{767E6329-F805-4466-98AB-B1FCC7F25FB5}" destId="{4801361B-5EFC-449D-B25B-30E43A9A999E}" srcOrd="1" destOrd="0" presId="urn:microsoft.com/office/officeart/2005/8/layout/process1"/>
    <dgm:cxn modelId="{D7EF5EA2-5B98-49CA-A8EB-28B1CA0E3AB2}" type="presParOf" srcId="{4801361B-5EFC-449D-B25B-30E43A9A999E}" destId="{D12D374A-381D-4612-BA53-D85646FBB245}" srcOrd="0" destOrd="0" presId="urn:microsoft.com/office/officeart/2005/8/layout/process1"/>
    <dgm:cxn modelId="{5282DD73-726A-4EC1-A148-9E36F38B633D}" type="presParOf" srcId="{767E6329-F805-4466-98AB-B1FCC7F25FB5}" destId="{FEC034A2-A12E-4FB8-98B4-333A504632F0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7096B4-99AF-4CBC-8EBA-42C959BB26E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072D69-435A-4994-B795-64D64A8FA626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Мужской род</a:t>
          </a:r>
        </a:p>
      </dgm:t>
    </dgm:pt>
    <dgm:pt modelId="{8CF45CBF-AAF5-4B4D-91D1-96BB333F46C9}" type="parTrans" cxnId="{A0CE723C-2BEB-4D8F-912F-D16C86E3FCB7}">
      <dgm:prSet/>
      <dgm:spPr/>
      <dgm:t>
        <a:bodyPr/>
        <a:lstStyle/>
        <a:p>
          <a:endParaRPr lang="ru-RU"/>
        </a:p>
      </dgm:t>
    </dgm:pt>
    <dgm:pt modelId="{515BC545-18E3-4FD2-934E-1A8DAD9DA28F}" type="sibTrans" cxnId="{A0CE723C-2BEB-4D8F-912F-D16C86E3FCB7}">
      <dgm:prSet/>
      <dgm:spPr/>
      <dgm:t>
        <a:bodyPr/>
        <a:lstStyle/>
        <a:p>
          <a:endParaRPr lang="ru-RU"/>
        </a:p>
      </dgm:t>
    </dgm:pt>
    <dgm:pt modelId="{C509C669-D67D-4ADF-A205-5DE272852F9B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Женский род</a:t>
          </a:r>
        </a:p>
      </dgm:t>
    </dgm:pt>
    <dgm:pt modelId="{654243F9-8C41-46A5-BF05-7922EA50819C}" type="parTrans" cxnId="{77CF31A4-BB50-4919-932A-58296E6DD103}">
      <dgm:prSet/>
      <dgm:spPr/>
      <dgm:t>
        <a:bodyPr/>
        <a:lstStyle/>
        <a:p>
          <a:endParaRPr lang="ru-RU"/>
        </a:p>
      </dgm:t>
    </dgm:pt>
    <dgm:pt modelId="{9D7E2748-F30A-4D91-8C68-80F45088340E}" type="sibTrans" cxnId="{77CF31A4-BB50-4919-932A-58296E6DD103}">
      <dgm:prSet/>
      <dgm:spPr/>
      <dgm:t>
        <a:bodyPr/>
        <a:lstStyle/>
        <a:p>
          <a:endParaRPr lang="ru-RU"/>
        </a:p>
      </dgm:t>
    </dgm:pt>
    <dgm:pt modelId="{1FD32303-7906-4985-A2DD-576C58A955C4}">
      <dgm:prSet phldrT="[Текст]" custT="1"/>
      <dgm:spPr/>
      <dgm:t>
        <a:bodyPr/>
        <a:lstStyle/>
        <a:p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Средний род</a:t>
          </a:r>
        </a:p>
      </dgm:t>
    </dgm:pt>
    <dgm:pt modelId="{44370853-8638-42C1-A8A8-3EA93A7197E1}" type="parTrans" cxnId="{1B74C74D-BAF8-43E4-AEB6-10FEC7ED6022}">
      <dgm:prSet/>
      <dgm:spPr/>
      <dgm:t>
        <a:bodyPr/>
        <a:lstStyle/>
        <a:p>
          <a:endParaRPr lang="ru-RU"/>
        </a:p>
      </dgm:t>
    </dgm:pt>
    <dgm:pt modelId="{F8D1A1AD-EBFE-4F83-A116-35BCBFCAC04F}" type="sibTrans" cxnId="{1B74C74D-BAF8-43E4-AEB6-10FEC7ED6022}">
      <dgm:prSet/>
      <dgm:spPr/>
      <dgm:t>
        <a:bodyPr/>
        <a:lstStyle/>
        <a:p>
          <a:endParaRPr lang="ru-RU"/>
        </a:p>
      </dgm:t>
    </dgm:pt>
    <dgm:pt modelId="{DBDA4AFE-3A6F-4156-B0E4-4F234C982EAC}" type="pres">
      <dgm:prSet presAssocID="{CD7096B4-99AF-4CBC-8EBA-42C959BB26E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0A1BF3-12D4-468C-9719-13EE5FB6A965}" type="pres">
      <dgm:prSet presAssocID="{5F072D69-435A-4994-B795-64D64A8FA626}" presName="parentLin" presStyleCnt="0"/>
      <dgm:spPr/>
    </dgm:pt>
    <dgm:pt modelId="{3F8F184C-6B74-40FE-9682-FF0FDEAA3211}" type="pres">
      <dgm:prSet presAssocID="{5F072D69-435A-4994-B795-64D64A8FA626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7523C2B-9ECD-4232-8DC1-E22E4EDED8D8}" type="pres">
      <dgm:prSet presAssocID="{5F072D69-435A-4994-B795-64D64A8FA62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220082-5E17-48C7-9589-E208B96641B8}" type="pres">
      <dgm:prSet presAssocID="{5F072D69-435A-4994-B795-64D64A8FA626}" presName="negativeSpace" presStyleCnt="0"/>
      <dgm:spPr/>
    </dgm:pt>
    <dgm:pt modelId="{5373E577-E2B7-4FA1-90D5-3D4CC4700779}" type="pres">
      <dgm:prSet presAssocID="{5F072D69-435A-4994-B795-64D64A8FA626}" presName="childText" presStyleLbl="conFgAcc1" presStyleIdx="0" presStyleCnt="3">
        <dgm:presLayoutVars>
          <dgm:bulletEnabled val="1"/>
        </dgm:presLayoutVars>
      </dgm:prSet>
      <dgm:spPr/>
    </dgm:pt>
    <dgm:pt modelId="{D0E77F45-F4DA-47ED-8BC7-7225A1FC3B27}" type="pres">
      <dgm:prSet presAssocID="{515BC545-18E3-4FD2-934E-1A8DAD9DA28F}" presName="spaceBetweenRectangles" presStyleCnt="0"/>
      <dgm:spPr/>
    </dgm:pt>
    <dgm:pt modelId="{FBF37D98-635B-407B-829E-1692FE5E0FE7}" type="pres">
      <dgm:prSet presAssocID="{C509C669-D67D-4ADF-A205-5DE272852F9B}" presName="parentLin" presStyleCnt="0"/>
      <dgm:spPr/>
    </dgm:pt>
    <dgm:pt modelId="{B5A64AE4-E146-4680-A9AF-02DA6600FA13}" type="pres">
      <dgm:prSet presAssocID="{C509C669-D67D-4ADF-A205-5DE272852F9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15B3E9C-B2C7-4616-8F4A-4EB1E0B210B2}" type="pres">
      <dgm:prSet presAssocID="{C509C669-D67D-4ADF-A205-5DE272852F9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E47B7F-C170-471E-AC70-87C1C88E8B58}" type="pres">
      <dgm:prSet presAssocID="{C509C669-D67D-4ADF-A205-5DE272852F9B}" presName="negativeSpace" presStyleCnt="0"/>
      <dgm:spPr/>
    </dgm:pt>
    <dgm:pt modelId="{FCF13415-4505-4A70-9D0C-7FA870052CFA}" type="pres">
      <dgm:prSet presAssocID="{C509C669-D67D-4ADF-A205-5DE272852F9B}" presName="childText" presStyleLbl="conFgAcc1" presStyleIdx="1" presStyleCnt="3">
        <dgm:presLayoutVars>
          <dgm:bulletEnabled val="1"/>
        </dgm:presLayoutVars>
      </dgm:prSet>
      <dgm:spPr/>
    </dgm:pt>
    <dgm:pt modelId="{3AA98E21-CF83-46ED-97C2-7D9BB0358FA8}" type="pres">
      <dgm:prSet presAssocID="{9D7E2748-F30A-4D91-8C68-80F45088340E}" presName="spaceBetweenRectangles" presStyleCnt="0"/>
      <dgm:spPr/>
    </dgm:pt>
    <dgm:pt modelId="{BD92C8C8-FBC4-46A1-B751-708178C4CF48}" type="pres">
      <dgm:prSet presAssocID="{1FD32303-7906-4985-A2DD-576C58A955C4}" presName="parentLin" presStyleCnt="0"/>
      <dgm:spPr/>
    </dgm:pt>
    <dgm:pt modelId="{98C8E03A-B78E-4935-AEE6-127B4C453FA8}" type="pres">
      <dgm:prSet presAssocID="{1FD32303-7906-4985-A2DD-576C58A955C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EB532F0-086C-4244-8B31-FEC9DD292FF5}" type="pres">
      <dgm:prSet presAssocID="{1FD32303-7906-4985-A2DD-576C58A955C4}" presName="parentText" presStyleLbl="node1" presStyleIdx="2" presStyleCnt="3" custLinFactNeighborX="-29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9FDEBF-D029-4F93-B1ED-A4A9D844CD97}" type="pres">
      <dgm:prSet presAssocID="{1FD32303-7906-4985-A2DD-576C58A955C4}" presName="negativeSpace" presStyleCnt="0"/>
      <dgm:spPr/>
    </dgm:pt>
    <dgm:pt modelId="{4F7091B6-AF3D-48EA-80A2-B1DD94CE4329}" type="pres">
      <dgm:prSet presAssocID="{1FD32303-7906-4985-A2DD-576C58A955C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C82BED9-E78F-49B3-AF9C-6BC84BC9AE82}" type="presOf" srcId="{5F072D69-435A-4994-B795-64D64A8FA626}" destId="{3F8F184C-6B74-40FE-9682-FF0FDEAA3211}" srcOrd="0" destOrd="0" presId="urn:microsoft.com/office/officeart/2005/8/layout/list1"/>
    <dgm:cxn modelId="{804BBF55-62B7-468B-A4D3-5198D2B39CA8}" type="presOf" srcId="{C509C669-D67D-4ADF-A205-5DE272852F9B}" destId="{115B3E9C-B2C7-4616-8F4A-4EB1E0B210B2}" srcOrd="1" destOrd="0" presId="urn:microsoft.com/office/officeart/2005/8/layout/list1"/>
    <dgm:cxn modelId="{1B74C74D-BAF8-43E4-AEB6-10FEC7ED6022}" srcId="{CD7096B4-99AF-4CBC-8EBA-42C959BB26EA}" destId="{1FD32303-7906-4985-A2DD-576C58A955C4}" srcOrd="2" destOrd="0" parTransId="{44370853-8638-42C1-A8A8-3EA93A7197E1}" sibTransId="{F8D1A1AD-EBFE-4F83-A116-35BCBFCAC04F}"/>
    <dgm:cxn modelId="{7A8339ED-DC00-409A-B2DD-0838B31AE5DB}" type="presOf" srcId="{CD7096B4-99AF-4CBC-8EBA-42C959BB26EA}" destId="{DBDA4AFE-3A6F-4156-B0E4-4F234C982EAC}" srcOrd="0" destOrd="0" presId="urn:microsoft.com/office/officeart/2005/8/layout/list1"/>
    <dgm:cxn modelId="{9E333A76-43C5-4BAE-8131-2786ABFDA551}" type="presOf" srcId="{1FD32303-7906-4985-A2DD-576C58A955C4}" destId="{8EB532F0-086C-4244-8B31-FEC9DD292FF5}" srcOrd="1" destOrd="0" presId="urn:microsoft.com/office/officeart/2005/8/layout/list1"/>
    <dgm:cxn modelId="{A0CE723C-2BEB-4D8F-912F-D16C86E3FCB7}" srcId="{CD7096B4-99AF-4CBC-8EBA-42C959BB26EA}" destId="{5F072D69-435A-4994-B795-64D64A8FA626}" srcOrd="0" destOrd="0" parTransId="{8CF45CBF-AAF5-4B4D-91D1-96BB333F46C9}" sibTransId="{515BC545-18E3-4FD2-934E-1A8DAD9DA28F}"/>
    <dgm:cxn modelId="{D1BF2AEF-7883-4BA1-ABB9-FA591975963C}" type="presOf" srcId="{C509C669-D67D-4ADF-A205-5DE272852F9B}" destId="{B5A64AE4-E146-4680-A9AF-02DA6600FA13}" srcOrd="0" destOrd="0" presId="urn:microsoft.com/office/officeart/2005/8/layout/list1"/>
    <dgm:cxn modelId="{92171166-BE3C-4904-9775-E24C8D92C79E}" type="presOf" srcId="{1FD32303-7906-4985-A2DD-576C58A955C4}" destId="{98C8E03A-B78E-4935-AEE6-127B4C453FA8}" srcOrd="0" destOrd="0" presId="urn:microsoft.com/office/officeart/2005/8/layout/list1"/>
    <dgm:cxn modelId="{B9909599-843A-4F2D-8DCE-80DEFEC1CF67}" type="presOf" srcId="{5F072D69-435A-4994-B795-64D64A8FA626}" destId="{47523C2B-9ECD-4232-8DC1-E22E4EDED8D8}" srcOrd="1" destOrd="0" presId="urn:microsoft.com/office/officeart/2005/8/layout/list1"/>
    <dgm:cxn modelId="{77CF31A4-BB50-4919-932A-58296E6DD103}" srcId="{CD7096B4-99AF-4CBC-8EBA-42C959BB26EA}" destId="{C509C669-D67D-4ADF-A205-5DE272852F9B}" srcOrd="1" destOrd="0" parTransId="{654243F9-8C41-46A5-BF05-7922EA50819C}" sibTransId="{9D7E2748-F30A-4D91-8C68-80F45088340E}"/>
    <dgm:cxn modelId="{A4D1C4FE-9A78-4599-A3CA-B7CE9285C112}" type="presParOf" srcId="{DBDA4AFE-3A6F-4156-B0E4-4F234C982EAC}" destId="{250A1BF3-12D4-468C-9719-13EE5FB6A965}" srcOrd="0" destOrd="0" presId="urn:microsoft.com/office/officeart/2005/8/layout/list1"/>
    <dgm:cxn modelId="{6B14942E-022E-4AB5-95BC-12BC320B23C8}" type="presParOf" srcId="{250A1BF3-12D4-468C-9719-13EE5FB6A965}" destId="{3F8F184C-6B74-40FE-9682-FF0FDEAA3211}" srcOrd="0" destOrd="0" presId="urn:microsoft.com/office/officeart/2005/8/layout/list1"/>
    <dgm:cxn modelId="{B6025562-F5CB-4ECA-AEF4-EA74A4E4F4ED}" type="presParOf" srcId="{250A1BF3-12D4-468C-9719-13EE5FB6A965}" destId="{47523C2B-9ECD-4232-8DC1-E22E4EDED8D8}" srcOrd="1" destOrd="0" presId="urn:microsoft.com/office/officeart/2005/8/layout/list1"/>
    <dgm:cxn modelId="{3326DD16-4676-42D3-81A3-7ED73209F7E4}" type="presParOf" srcId="{DBDA4AFE-3A6F-4156-B0E4-4F234C982EAC}" destId="{A9220082-5E17-48C7-9589-E208B96641B8}" srcOrd="1" destOrd="0" presId="urn:microsoft.com/office/officeart/2005/8/layout/list1"/>
    <dgm:cxn modelId="{715ED74B-2CED-46B0-B2EF-AC12BB49F69A}" type="presParOf" srcId="{DBDA4AFE-3A6F-4156-B0E4-4F234C982EAC}" destId="{5373E577-E2B7-4FA1-90D5-3D4CC4700779}" srcOrd="2" destOrd="0" presId="urn:microsoft.com/office/officeart/2005/8/layout/list1"/>
    <dgm:cxn modelId="{39231EC1-CE94-45F8-91A9-CDAF6C573077}" type="presParOf" srcId="{DBDA4AFE-3A6F-4156-B0E4-4F234C982EAC}" destId="{D0E77F45-F4DA-47ED-8BC7-7225A1FC3B27}" srcOrd="3" destOrd="0" presId="urn:microsoft.com/office/officeart/2005/8/layout/list1"/>
    <dgm:cxn modelId="{07A73F7F-4AFA-4F62-92DC-1FAF234C403D}" type="presParOf" srcId="{DBDA4AFE-3A6F-4156-B0E4-4F234C982EAC}" destId="{FBF37D98-635B-407B-829E-1692FE5E0FE7}" srcOrd="4" destOrd="0" presId="urn:microsoft.com/office/officeart/2005/8/layout/list1"/>
    <dgm:cxn modelId="{6441217B-F7DB-4589-B1E1-01982996F490}" type="presParOf" srcId="{FBF37D98-635B-407B-829E-1692FE5E0FE7}" destId="{B5A64AE4-E146-4680-A9AF-02DA6600FA13}" srcOrd="0" destOrd="0" presId="urn:microsoft.com/office/officeart/2005/8/layout/list1"/>
    <dgm:cxn modelId="{D9728FA5-9811-423E-950C-9D44ECEF6CE4}" type="presParOf" srcId="{FBF37D98-635B-407B-829E-1692FE5E0FE7}" destId="{115B3E9C-B2C7-4616-8F4A-4EB1E0B210B2}" srcOrd="1" destOrd="0" presId="urn:microsoft.com/office/officeart/2005/8/layout/list1"/>
    <dgm:cxn modelId="{A4E9F180-DD12-444D-9184-0109A67B6761}" type="presParOf" srcId="{DBDA4AFE-3A6F-4156-B0E4-4F234C982EAC}" destId="{67E47B7F-C170-471E-AC70-87C1C88E8B58}" srcOrd="5" destOrd="0" presId="urn:microsoft.com/office/officeart/2005/8/layout/list1"/>
    <dgm:cxn modelId="{210F3E04-780B-4AC1-BF77-D5CE9DB70232}" type="presParOf" srcId="{DBDA4AFE-3A6F-4156-B0E4-4F234C982EAC}" destId="{FCF13415-4505-4A70-9D0C-7FA870052CFA}" srcOrd="6" destOrd="0" presId="urn:microsoft.com/office/officeart/2005/8/layout/list1"/>
    <dgm:cxn modelId="{D1372C63-C1D8-4A46-B16C-161768E2DBB0}" type="presParOf" srcId="{DBDA4AFE-3A6F-4156-B0E4-4F234C982EAC}" destId="{3AA98E21-CF83-46ED-97C2-7D9BB0358FA8}" srcOrd="7" destOrd="0" presId="urn:microsoft.com/office/officeart/2005/8/layout/list1"/>
    <dgm:cxn modelId="{52703716-1D19-4453-8A5D-CBB374D3D163}" type="presParOf" srcId="{DBDA4AFE-3A6F-4156-B0E4-4F234C982EAC}" destId="{BD92C8C8-FBC4-46A1-B751-708178C4CF48}" srcOrd="8" destOrd="0" presId="urn:microsoft.com/office/officeart/2005/8/layout/list1"/>
    <dgm:cxn modelId="{0F010DA4-4CFA-4C3D-B92C-BC40F717F36A}" type="presParOf" srcId="{BD92C8C8-FBC4-46A1-B751-708178C4CF48}" destId="{98C8E03A-B78E-4935-AEE6-127B4C453FA8}" srcOrd="0" destOrd="0" presId="urn:microsoft.com/office/officeart/2005/8/layout/list1"/>
    <dgm:cxn modelId="{18DB1509-6B50-45F5-9569-B50A797874AA}" type="presParOf" srcId="{BD92C8C8-FBC4-46A1-B751-708178C4CF48}" destId="{8EB532F0-086C-4244-8B31-FEC9DD292FF5}" srcOrd="1" destOrd="0" presId="urn:microsoft.com/office/officeart/2005/8/layout/list1"/>
    <dgm:cxn modelId="{31DA943D-6D11-40C5-8426-2E34D6E3BEF0}" type="presParOf" srcId="{DBDA4AFE-3A6F-4156-B0E4-4F234C982EAC}" destId="{FB9FDEBF-D029-4F93-B1ED-A4A9D844CD97}" srcOrd="9" destOrd="0" presId="urn:microsoft.com/office/officeart/2005/8/layout/list1"/>
    <dgm:cxn modelId="{552AFFDC-7F97-4A74-ABF2-53A2211312CC}" type="presParOf" srcId="{DBDA4AFE-3A6F-4156-B0E4-4F234C982EAC}" destId="{4F7091B6-AF3D-48EA-80A2-B1DD94CE432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89E2CF-C5E5-47A0-BE30-2EA6491ABB37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D0EB888-C82D-4816-9D83-3536BAFE1705}">
      <dgm:prSet phldrT="[Текст]" custT="1"/>
      <dgm:spPr/>
      <dgm:t>
        <a:bodyPr/>
        <a:lstStyle/>
        <a:p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В.п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1F8DB3-DB54-4BBF-A03E-2D6AD6A2259A}" type="parTrans" cxnId="{52F05892-531B-42F7-963E-ED1D026C9547}">
      <dgm:prSet/>
      <dgm:spPr/>
      <dgm:t>
        <a:bodyPr/>
        <a:lstStyle/>
        <a:p>
          <a:endParaRPr lang="ru-RU"/>
        </a:p>
      </dgm:t>
    </dgm:pt>
    <dgm:pt modelId="{D110F22E-7D57-4B62-8922-05B9BD8E1573}" type="sibTrans" cxnId="{52F05892-531B-42F7-963E-ED1D026C9547}">
      <dgm:prSet/>
      <dgm:spPr/>
      <dgm:t>
        <a:bodyPr/>
        <a:lstStyle/>
        <a:p>
          <a:endParaRPr lang="ru-RU"/>
        </a:p>
      </dgm:t>
    </dgm:pt>
    <dgm:pt modelId="{11E49E16-4C2B-48EA-8D15-A476F8B75F1E}">
      <dgm:prSet phldrT="[Текст]" custT="1"/>
      <dgm:spPr/>
      <dgm:t>
        <a:bodyPr/>
        <a:lstStyle/>
        <a:p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Д.п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551A7-7D84-43E0-940F-AABC90BD9933}" type="parTrans" cxnId="{7E2A44EA-CB9C-45B6-8528-299891A21911}">
      <dgm:prSet/>
      <dgm:spPr/>
      <dgm:t>
        <a:bodyPr/>
        <a:lstStyle/>
        <a:p>
          <a:endParaRPr lang="ru-RU"/>
        </a:p>
      </dgm:t>
    </dgm:pt>
    <dgm:pt modelId="{0EBB85F6-221E-4BB8-A4DB-982CBE132CA2}" type="sibTrans" cxnId="{7E2A44EA-CB9C-45B6-8528-299891A21911}">
      <dgm:prSet/>
      <dgm:spPr/>
      <dgm:t>
        <a:bodyPr/>
        <a:lstStyle/>
        <a:p>
          <a:endParaRPr lang="ru-RU"/>
        </a:p>
      </dgm:t>
    </dgm:pt>
    <dgm:pt modelId="{157CA841-D29B-4001-8DDF-C88A26185943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Т.п.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00919E-2475-4CB3-89C7-BE6750428AA7}" type="parTrans" cxnId="{FA40FDE5-45DE-46A9-93D7-5A624666795C}">
      <dgm:prSet/>
      <dgm:spPr/>
      <dgm:t>
        <a:bodyPr/>
        <a:lstStyle/>
        <a:p>
          <a:endParaRPr lang="ru-RU"/>
        </a:p>
      </dgm:t>
    </dgm:pt>
    <dgm:pt modelId="{5FA3B69E-5CFA-440D-9ED0-9E78C8A82D32}" type="sibTrans" cxnId="{FA40FDE5-45DE-46A9-93D7-5A624666795C}">
      <dgm:prSet/>
      <dgm:spPr/>
      <dgm:t>
        <a:bodyPr/>
        <a:lstStyle/>
        <a:p>
          <a:endParaRPr lang="ru-RU"/>
        </a:p>
      </dgm:t>
    </dgm:pt>
    <dgm:pt modelId="{D45B6901-4B53-4BDF-A1B4-E562F6BCF5C8}">
      <dgm:prSet phldrT="[Текст]" custT="1"/>
      <dgm:spPr/>
      <dgm:t>
        <a:bodyPr/>
        <a:lstStyle/>
        <a:p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П.п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73FC05-DAC2-428E-9AA4-9BBA0F55C5C1}" type="parTrans" cxnId="{E808890E-9687-4266-837B-DDC0E96885D5}">
      <dgm:prSet/>
      <dgm:spPr/>
      <dgm:t>
        <a:bodyPr/>
        <a:lstStyle/>
        <a:p>
          <a:endParaRPr lang="ru-RU"/>
        </a:p>
      </dgm:t>
    </dgm:pt>
    <dgm:pt modelId="{E52A4612-8A4A-48F1-A866-89E96FAEBFF6}" type="sibTrans" cxnId="{E808890E-9687-4266-837B-DDC0E96885D5}">
      <dgm:prSet/>
      <dgm:spPr/>
      <dgm:t>
        <a:bodyPr/>
        <a:lstStyle/>
        <a:p>
          <a:endParaRPr lang="ru-RU"/>
        </a:p>
      </dgm:t>
    </dgm:pt>
    <dgm:pt modelId="{2BCBE4AF-2B1B-4CA2-BEC4-2069DA8966C9}">
      <dgm:prSet phldrT="[Текст]" custT="1"/>
      <dgm:spPr/>
      <dgm:t>
        <a:bodyPr/>
        <a:lstStyle/>
        <a:p>
          <a:r>
            <a:rPr lang="ru-RU" sz="2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Р.п</a:t>
          </a:r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425A72-4F3D-40BB-B481-ECF7C25C6031}" type="parTrans" cxnId="{C371B92E-9E67-4C5B-AC1D-0306C6CCC232}">
      <dgm:prSet/>
      <dgm:spPr/>
      <dgm:t>
        <a:bodyPr/>
        <a:lstStyle/>
        <a:p>
          <a:endParaRPr lang="ru-RU"/>
        </a:p>
      </dgm:t>
    </dgm:pt>
    <dgm:pt modelId="{7534C6CB-ACD8-4937-B688-0697AE0177E5}" type="sibTrans" cxnId="{C371B92E-9E67-4C5B-AC1D-0306C6CCC232}">
      <dgm:prSet/>
      <dgm:spPr/>
      <dgm:t>
        <a:bodyPr/>
        <a:lstStyle/>
        <a:p>
          <a:endParaRPr lang="ru-RU"/>
        </a:p>
      </dgm:t>
    </dgm:pt>
    <dgm:pt modelId="{4BC74040-9F1C-4ADC-96B3-7BA5A2025E30}" type="pres">
      <dgm:prSet presAssocID="{EC89E2CF-C5E5-47A0-BE30-2EA6491ABB3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6BD66E-8A58-43E3-B88B-BE0F67CAC937}" type="pres">
      <dgm:prSet presAssocID="{6D0EB888-C82D-4816-9D83-3536BAFE170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8EF8D-D020-47B2-917B-142B262C4392}" type="pres">
      <dgm:prSet presAssocID="{6D0EB888-C82D-4816-9D83-3536BAFE1705}" presName="spNode" presStyleCnt="0"/>
      <dgm:spPr/>
    </dgm:pt>
    <dgm:pt modelId="{4EBE62D9-A80B-4E9A-A825-D5E840B9F635}" type="pres">
      <dgm:prSet presAssocID="{D110F22E-7D57-4B62-8922-05B9BD8E1573}" presName="sibTrans" presStyleLbl="sibTrans1D1" presStyleIdx="0" presStyleCnt="5"/>
      <dgm:spPr/>
      <dgm:t>
        <a:bodyPr/>
        <a:lstStyle/>
        <a:p>
          <a:endParaRPr lang="ru-RU"/>
        </a:p>
      </dgm:t>
    </dgm:pt>
    <dgm:pt modelId="{2830DEA5-C079-4354-8CC6-F650BB9C1F05}" type="pres">
      <dgm:prSet presAssocID="{11E49E16-4C2B-48EA-8D15-A476F8B75F1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E042C8-1458-408D-AB63-D57B621A4553}" type="pres">
      <dgm:prSet presAssocID="{11E49E16-4C2B-48EA-8D15-A476F8B75F1E}" presName="spNode" presStyleCnt="0"/>
      <dgm:spPr/>
    </dgm:pt>
    <dgm:pt modelId="{F5E45C16-AEE4-49A1-8D92-63D77C7383BA}" type="pres">
      <dgm:prSet presAssocID="{0EBB85F6-221E-4BB8-A4DB-982CBE132CA2}" presName="sibTrans" presStyleLbl="sibTrans1D1" presStyleIdx="1" presStyleCnt="5"/>
      <dgm:spPr/>
      <dgm:t>
        <a:bodyPr/>
        <a:lstStyle/>
        <a:p>
          <a:endParaRPr lang="ru-RU"/>
        </a:p>
      </dgm:t>
    </dgm:pt>
    <dgm:pt modelId="{597988BA-71E3-4FCC-9776-37CF8ADF737E}" type="pres">
      <dgm:prSet presAssocID="{157CA841-D29B-4001-8DDF-C88A2618594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67E5B-B72E-420B-B8A2-E1683891981A}" type="pres">
      <dgm:prSet presAssocID="{157CA841-D29B-4001-8DDF-C88A26185943}" presName="spNode" presStyleCnt="0"/>
      <dgm:spPr/>
    </dgm:pt>
    <dgm:pt modelId="{00077F27-D130-4A11-B41E-DDD26E79A124}" type="pres">
      <dgm:prSet presAssocID="{5FA3B69E-5CFA-440D-9ED0-9E78C8A82D32}" presName="sibTrans" presStyleLbl="sibTrans1D1" presStyleIdx="2" presStyleCnt="5"/>
      <dgm:spPr/>
      <dgm:t>
        <a:bodyPr/>
        <a:lstStyle/>
        <a:p>
          <a:endParaRPr lang="ru-RU"/>
        </a:p>
      </dgm:t>
    </dgm:pt>
    <dgm:pt modelId="{8A0578F1-BEA5-4F96-8232-9D70EEA6D91C}" type="pres">
      <dgm:prSet presAssocID="{D45B6901-4B53-4BDF-A1B4-E562F6BCF5C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718EF9-AC76-454E-8E0D-891EEB37FCB7}" type="pres">
      <dgm:prSet presAssocID="{D45B6901-4B53-4BDF-A1B4-E562F6BCF5C8}" presName="spNode" presStyleCnt="0"/>
      <dgm:spPr/>
    </dgm:pt>
    <dgm:pt modelId="{99405A46-2E35-4623-B739-8CBB1F1165EF}" type="pres">
      <dgm:prSet presAssocID="{E52A4612-8A4A-48F1-A866-89E96FAEBFF6}" presName="sibTrans" presStyleLbl="sibTrans1D1" presStyleIdx="3" presStyleCnt="5"/>
      <dgm:spPr/>
      <dgm:t>
        <a:bodyPr/>
        <a:lstStyle/>
        <a:p>
          <a:endParaRPr lang="ru-RU"/>
        </a:p>
      </dgm:t>
    </dgm:pt>
    <dgm:pt modelId="{10E77535-8028-4CDE-B57E-F5FA171452DB}" type="pres">
      <dgm:prSet presAssocID="{2BCBE4AF-2B1B-4CA2-BEC4-2069DA8966C9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0B7B94-F22F-4741-A48D-C13E02A431A1}" type="pres">
      <dgm:prSet presAssocID="{2BCBE4AF-2B1B-4CA2-BEC4-2069DA8966C9}" presName="spNode" presStyleCnt="0"/>
      <dgm:spPr/>
    </dgm:pt>
    <dgm:pt modelId="{752C0AA1-5739-45AE-BDD3-0F9E4FBA9F10}" type="pres">
      <dgm:prSet presAssocID="{7534C6CB-ACD8-4937-B688-0697AE0177E5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FA40FDE5-45DE-46A9-93D7-5A624666795C}" srcId="{EC89E2CF-C5E5-47A0-BE30-2EA6491ABB37}" destId="{157CA841-D29B-4001-8DDF-C88A26185943}" srcOrd="2" destOrd="0" parTransId="{2800919E-2475-4CB3-89C7-BE6750428AA7}" sibTransId="{5FA3B69E-5CFA-440D-9ED0-9E78C8A82D32}"/>
    <dgm:cxn modelId="{DEB67BB5-8337-4883-85AA-677736910ECE}" type="presOf" srcId="{0EBB85F6-221E-4BB8-A4DB-982CBE132CA2}" destId="{F5E45C16-AEE4-49A1-8D92-63D77C7383BA}" srcOrd="0" destOrd="0" presId="urn:microsoft.com/office/officeart/2005/8/layout/cycle5"/>
    <dgm:cxn modelId="{DD1FB900-8392-48E0-A526-947197A85C4D}" type="presOf" srcId="{2BCBE4AF-2B1B-4CA2-BEC4-2069DA8966C9}" destId="{10E77535-8028-4CDE-B57E-F5FA171452DB}" srcOrd="0" destOrd="0" presId="urn:microsoft.com/office/officeart/2005/8/layout/cycle5"/>
    <dgm:cxn modelId="{81953E35-9670-44B8-93EE-3B462E665D3C}" type="presOf" srcId="{EC89E2CF-C5E5-47A0-BE30-2EA6491ABB37}" destId="{4BC74040-9F1C-4ADC-96B3-7BA5A2025E30}" srcOrd="0" destOrd="0" presId="urn:microsoft.com/office/officeart/2005/8/layout/cycle5"/>
    <dgm:cxn modelId="{DB6C748F-806B-4290-BDAA-EC307F16697A}" type="presOf" srcId="{D110F22E-7D57-4B62-8922-05B9BD8E1573}" destId="{4EBE62D9-A80B-4E9A-A825-D5E840B9F635}" srcOrd="0" destOrd="0" presId="urn:microsoft.com/office/officeart/2005/8/layout/cycle5"/>
    <dgm:cxn modelId="{059F5A45-F821-48B6-92B8-CCCAD51EA2F2}" type="presOf" srcId="{E52A4612-8A4A-48F1-A866-89E96FAEBFF6}" destId="{99405A46-2E35-4623-B739-8CBB1F1165EF}" srcOrd="0" destOrd="0" presId="urn:microsoft.com/office/officeart/2005/8/layout/cycle5"/>
    <dgm:cxn modelId="{6C8EF51B-A211-471E-BD9B-FD8EE1F095DC}" type="presOf" srcId="{7534C6CB-ACD8-4937-B688-0697AE0177E5}" destId="{752C0AA1-5739-45AE-BDD3-0F9E4FBA9F10}" srcOrd="0" destOrd="0" presId="urn:microsoft.com/office/officeart/2005/8/layout/cycle5"/>
    <dgm:cxn modelId="{9E5F7D4A-446E-450A-8D0C-9C0B43918171}" type="presOf" srcId="{11E49E16-4C2B-48EA-8D15-A476F8B75F1E}" destId="{2830DEA5-C079-4354-8CC6-F650BB9C1F05}" srcOrd="0" destOrd="0" presId="urn:microsoft.com/office/officeart/2005/8/layout/cycle5"/>
    <dgm:cxn modelId="{52F05892-531B-42F7-963E-ED1D026C9547}" srcId="{EC89E2CF-C5E5-47A0-BE30-2EA6491ABB37}" destId="{6D0EB888-C82D-4816-9D83-3536BAFE1705}" srcOrd="0" destOrd="0" parTransId="{A81F8DB3-DB54-4BBF-A03E-2D6AD6A2259A}" sibTransId="{D110F22E-7D57-4B62-8922-05B9BD8E1573}"/>
    <dgm:cxn modelId="{E808890E-9687-4266-837B-DDC0E96885D5}" srcId="{EC89E2CF-C5E5-47A0-BE30-2EA6491ABB37}" destId="{D45B6901-4B53-4BDF-A1B4-E562F6BCF5C8}" srcOrd="3" destOrd="0" parTransId="{0673FC05-DAC2-428E-9AA4-9BBA0F55C5C1}" sibTransId="{E52A4612-8A4A-48F1-A866-89E96FAEBFF6}"/>
    <dgm:cxn modelId="{A6D31C87-FDD4-4408-9619-131B421F8F7C}" type="presOf" srcId="{157CA841-D29B-4001-8DDF-C88A26185943}" destId="{597988BA-71E3-4FCC-9776-37CF8ADF737E}" srcOrd="0" destOrd="0" presId="urn:microsoft.com/office/officeart/2005/8/layout/cycle5"/>
    <dgm:cxn modelId="{467D2D32-DF8A-48EA-BBCC-CB8F56B85EA6}" type="presOf" srcId="{6D0EB888-C82D-4816-9D83-3536BAFE1705}" destId="{856BD66E-8A58-43E3-B88B-BE0F67CAC937}" srcOrd="0" destOrd="0" presId="urn:microsoft.com/office/officeart/2005/8/layout/cycle5"/>
    <dgm:cxn modelId="{C371B92E-9E67-4C5B-AC1D-0306C6CCC232}" srcId="{EC89E2CF-C5E5-47A0-BE30-2EA6491ABB37}" destId="{2BCBE4AF-2B1B-4CA2-BEC4-2069DA8966C9}" srcOrd="4" destOrd="0" parTransId="{33425A72-4F3D-40BB-B481-ECF7C25C6031}" sibTransId="{7534C6CB-ACD8-4937-B688-0697AE0177E5}"/>
    <dgm:cxn modelId="{F533A892-3C40-4F03-BE30-19BA7F0B808D}" type="presOf" srcId="{D45B6901-4B53-4BDF-A1B4-E562F6BCF5C8}" destId="{8A0578F1-BEA5-4F96-8232-9D70EEA6D91C}" srcOrd="0" destOrd="0" presId="urn:microsoft.com/office/officeart/2005/8/layout/cycle5"/>
    <dgm:cxn modelId="{7E2A44EA-CB9C-45B6-8528-299891A21911}" srcId="{EC89E2CF-C5E5-47A0-BE30-2EA6491ABB37}" destId="{11E49E16-4C2B-48EA-8D15-A476F8B75F1E}" srcOrd="1" destOrd="0" parTransId="{8FA551A7-7D84-43E0-940F-AABC90BD9933}" sibTransId="{0EBB85F6-221E-4BB8-A4DB-982CBE132CA2}"/>
    <dgm:cxn modelId="{2064C317-0253-4932-9849-84BA748B440D}" type="presOf" srcId="{5FA3B69E-5CFA-440D-9ED0-9E78C8A82D32}" destId="{00077F27-D130-4A11-B41E-DDD26E79A124}" srcOrd="0" destOrd="0" presId="urn:microsoft.com/office/officeart/2005/8/layout/cycle5"/>
    <dgm:cxn modelId="{5DB02ED2-9589-448D-8F20-D0D79F99C441}" type="presParOf" srcId="{4BC74040-9F1C-4ADC-96B3-7BA5A2025E30}" destId="{856BD66E-8A58-43E3-B88B-BE0F67CAC937}" srcOrd="0" destOrd="0" presId="urn:microsoft.com/office/officeart/2005/8/layout/cycle5"/>
    <dgm:cxn modelId="{582255EF-B62A-4170-A947-9EF586918542}" type="presParOf" srcId="{4BC74040-9F1C-4ADC-96B3-7BA5A2025E30}" destId="{3718EF8D-D020-47B2-917B-142B262C4392}" srcOrd="1" destOrd="0" presId="urn:microsoft.com/office/officeart/2005/8/layout/cycle5"/>
    <dgm:cxn modelId="{EB7F32CA-2106-47A9-8971-6F47438B1E5F}" type="presParOf" srcId="{4BC74040-9F1C-4ADC-96B3-7BA5A2025E30}" destId="{4EBE62D9-A80B-4E9A-A825-D5E840B9F635}" srcOrd="2" destOrd="0" presId="urn:microsoft.com/office/officeart/2005/8/layout/cycle5"/>
    <dgm:cxn modelId="{4EE31A2A-EAA9-4C6F-A41E-38E2566D8D85}" type="presParOf" srcId="{4BC74040-9F1C-4ADC-96B3-7BA5A2025E30}" destId="{2830DEA5-C079-4354-8CC6-F650BB9C1F05}" srcOrd="3" destOrd="0" presId="urn:microsoft.com/office/officeart/2005/8/layout/cycle5"/>
    <dgm:cxn modelId="{59C1FA59-9D98-427B-934D-1E54C30750CA}" type="presParOf" srcId="{4BC74040-9F1C-4ADC-96B3-7BA5A2025E30}" destId="{00E042C8-1458-408D-AB63-D57B621A4553}" srcOrd="4" destOrd="0" presId="urn:microsoft.com/office/officeart/2005/8/layout/cycle5"/>
    <dgm:cxn modelId="{C84BC779-7B2D-4E15-A19A-FCD5D171E1B9}" type="presParOf" srcId="{4BC74040-9F1C-4ADC-96B3-7BA5A2025E30}" destId="{F5E45C16-AEE4-49A1-8D92-63D77C7383BA}" srcOrd="5" destOrd="0" presId="urn:microsoft.com/office/officeart/2005/8/layout/cycle5"/>
    <dgm:cxn modelId="{8717E9F5-B1D4-409E-AFB4-4768AC2AABD7}" type="presParOf" srcId="{4BC74040-9F1C-4ADC-96B3-7BA5A2025E30}" destId="{597988BA-71E3-4FCC-9776-37CF8ADF737E}" srcOrd="6" destOrd="0" presId="urn:microsoft.com/office/officeart/2005/8/layout/cycle5"/>
    <dgm:cxn modelId="{7515B878-6023-4B43-A137-69DCA84C4825}" type="presParOf" srcId="{4BC74040-9F1C-4ADC-96B3-7BA5A2025E30}" destId="{28767E5B-B72E-420B-B8A2-E1683891981A}" srcOrd="7" destOrd="0" presId="urn:microsoft.com/office/officeart/2005/8/layout/cycle5"/>
    <dgm:cxn modelId="{641774B7-4309-4E65-9A93-994169187D6D}" type="presParOf" srcId="{4BC74040-9F1C-4ADC-96B3-7BA5A2025E30}" destId="{00077F27-D130-4A11-B41E-DDD26E79A124}" srcOrd="8" destOrd="0" presId="urn:microsoft.com/office/officeart/2005/8/layout/cycle5"/>
    <dgm:cxn modelId="{E18B1689-89F7-4EDA-AA94-B7F11576AFFE}" type="presParOf" srcId="{4BC74040-9F1C-4ADC-96B3-7BA5A2025E30}" destId="{8A0578F1-BEA5-4F96-8232-9D70EEA6D91C}" srcOrd="9" destOrd="0" presId="urn:microsoft.com/office/officeart/2005/8/layout/cycle5"/>
    <dgm:cxn modelId="{C09391E9-A24E-4A34-9FF7-7DF3D0150FE2}" type="presParOf" srcId="{4BC74040-9F1C-4ADC-96B3-7BA5A2025E30}" destId="{6E718EF9-AC76-454E-8E0D-891EEB37FCB7}" srcOrd="10" destOrd="0" presId="urn:microsoft.com/office/officeart/2005/8/layout/cycle5"/>
    <dgm:cxn modelId="{AC035144-ACB3-4776-9126-7F0BD870E5C6}" type="presParOf" srcId="{4BC74040-9F1C-4ADC-96B3-7BA5A2025E30}" destId="{99405A46-2E35-4623-B739-8CBB1F1165EF}" srcOrd="11" destOrd="0" presId="urn:microsoft.com/office/officeart/2005/8/layout/cycle5"/>
    <dgm:cxn modelId="{2C8D1AF4-FA94-4E70-B7AB-773AC24E6FD8}" type="presParOf" srcId="{4BC74040-9F1C-4ADC-96B3-7BA5A2025E30}" destId="{10E77535-8028-4CDE-B57E-F5FA171452DB}" srcOrd="12" destOrd="0" presId="urn:microsoft.com/office/officeart/2005/8/layout/cycle5"/>
    <dgm:cxn modelId="{28C73CAF-8426-4327-AA40-2C1BA18A8419}" type="presParOf" srcId="{4BC74040-9F1C-4ADC-96B3-7BA5A2025E30}" destId="{480B7B94-F22F-4741-A48D-C13E02A431A1}" srcOrd="13" destOrd="0" presId="urn:microsoft.com/office/officeart/2005/8/layout/cycle5"/>
    <dgm:cxn modelId="{E8919E7F-78EB-4D3A-9A7A-8916DA3BC2A0}" type="presParOf" srcId="{4BC74040-9F1C-4ADC-96B3-7BA5A2025E30}" destId="{752C0AA1-5739-45AE-BDD3-0F9E4FBA9F1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1A8FD4-0C81-4CE2-A9D7-F7D78B93A32D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770187C9-2013-4EAA-8764-F16A067FDCEE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В значении прямого объект</a:t>
          </a:r>
        </a:p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(кого? что?)</a:t>
          </a:r>
        </a:p>
        <a:p>
          <a:pPr algn="l"/>
          <a:r>
            <a: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 знаю учителя.</a:t>
          </a:r>
        </a:p>
        <a:p>
          <a:pPr algn="l"/>
          <a:r>
            <a: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 люблю музыку.</a:t>
          </a:r>
        </a:p>
        <a:p>
          <a:pPr algn="l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В значении направления движения.</a:t>
          </a:r>
        </a:p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(куда?)</a:t>
          </a:r>
        </a:p>
        <a:p>
          <a:pPr algn="l"/>
          <a:r>
            <a: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Ученик идет в школу.</a:t>
          </a:r>
          <a:endParaRPr lang="ru-RU" sz="1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C8812-32E6-47CD-B2A1-C2FC2145CD3F}" type="parTrans" cxnId="{EA26427F-901A-41DC-9BE1-A6D5EDD463D5}">
      <dgm:prSet/>
      <dgm:spPr/>
      <dgm:t>
        <a:bodyPr/>
        <a:lstStyle/>
        <a:p>
          <a:endParaRPr lang="ru-RU"/>
        </a:p>
      </dgm:t>
    </dgm:pt>
    <dgm:pt modelId="{A4C3DF10-13E4-4DAB-90C9-013657CF81CA}" type="sibTrans" cxnId="{EA26427F-901A-41DC-9BE1-A6D5EDD463D5}">
      <dgm:prSet/>
      <dgm:spPr/>
      <dgm:t>
        <a:bodyPr/>
        <a:lstStyle/>
        <a:p>
          <a:endParaRPr lang="ru-RU"/>
        </a:p>
      </dgm:t>
    </dgm:pt>
    <dgm:pt modelId="{733A9BCA-6C1B-4A2D-A70A-1B3BA0DD7789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Обозначение объекта, которому адресовано действие.</a:t>
          </a:r>
        </a:p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(кому?)</a:t>
          </a:r>
        </a:p>
        <a:p>
          <a:pPr algn="l"/>
          <a:r>
            <a: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Друг часто звонит матери и отцу.</a:t>
          </a:r>
        </a:p>
        <a:p>
          <a:pPr algn="l"/>
          <a:endParaRPr lang="ru-RU" sz="1400" dirty="0"/>
        </a:p>
      </dgm:t>
    </dgm:pt>
    <dgm:pt modelId="{9F08800C-A418-489C-8BBE-137CF368C701}" type="parTrans" cxnId="{407FCE29-9371-4353-AB4C-68EA14324A03}">
      <dgm:prSet/>
      <dgm:spPr/>
      <dgm:t>
        <a:bodyPr/>
        <a:lstStyle/>
        <a:p>
          <a:endParaRPr lang="ru-RU"/>
        </a:p>
      </dgm:t>
    </dgm:pt>
    <dgm:pt modelId="{AFD65448-98FB-4E21-BB89-74A76379B833}" type="sibTrans" cxnId="{407FCE29-9371-4353-AB4C-68EA14324A03}">
      <dgm:prSet/>
      <dgm:spPr/>
      <dgm:t>
        <a:bodyPr/>
        <a:lstStyle/>
        <a:p>
          <a:endParaRPr lang="ru-RU"/>
        </a:p>
      </dgm:t>
    </dgm:pt>
    <dgm:pt modelId="{19EF47E7-3A52-4D63-A8B6-5EA2D7FC36B1}">
      <dgm:prSet phldrT="[Текст]" custT="1"/>
      <dgm:spPr/>
      <dgm:t>
        <a:bodyPr/>
        <a:lstStyle/>
        <a:p>
          <a:pPr algn="l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Без предлогов для обозначения инструмента, орудия действия</a:t>
          </a:r>
        </a:p>
        <a:p>
          <a:pPr algn="ctr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(чем?)</a:t>
          </a:r>
        </a:p>
        <a:p>
          <a:pPr algn="l"/>
          <a:r>
            <a: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Ученик пишет ручкой. Маша режет хлеб ножом.</a:t>
          </a:r>
        </a:p>
        <a:p>
          <a:pPr algn="l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В сочетании с глаголами интересоваться, увлекаться, заниматься, любоваться, гордиться</a:t>
          </a:r>
        </a:p>
        <a:p>
          <a:pPr algn="l"/>
          <a:r>
            <a: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Моя сестра интересуется историей.</a:t>
          </a:r>
        </a:p>
        <a:p>
          <a:pPr algn="l"/>
          <a:r>
            <a:rPr lang="ru-RU" sz="12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Сын гордится отцом.</a:t>
          </a:r>
        </a:p>
        <a:p>
          <a:pPr algn="l"/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В сочетании с различными предлогами.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5808256-3A7F-405E-B03E-4F299A13B4EE}" type="parTrans" cxnId="{AB30CE52-188E-4351-A1F2-1575A64E4C9E}">
      <dgm:prSet/>
      <dgm:spPr/>
      <dgm:t>
        <a:bodyPr/>
        <a:lstStyle/>
        <a:p>
          <a:endParaRPr lang="ru-RU"/>
        </a:p>
      </dgm:t>
    </dgm:pt>
    <dgm:pt modelId="{650A7C8D-0B4D-4CC4-B1DD-C3E671B0D49D}" type="sibTrans" cxnId="{AB30CE52-188E-4351-A1F2-1575A64E4C9E}">
      <dgm:prSet/>
      <dgm:spPr/>
      <dgm:t>
        <a:bodyPr/>
        <a:lstStyle/>
        <a:p>
          <a:endParaRPr lang="ru-RU"/>
        </a:p>
      </dgm:t>
    </dgm:pt>
    <dgm:pt modelId="{D535A590-0B8A-4AFF-9972-804D81F3BF08}" type="pres">
      <dgm:prSet presAssocID="{6A1A8FD4-0C81-4CE2-A9D7-F7D78B93A32D}" presName="Name0" presStyleCnt="0">
        <dgm:presLayoutVars>
          <dgm:dir/>
          <dgm:resizeHandles val="exact"/>
        </dgm:presLayoutVars>
      </dgm:prSet>
      <dgm:spPr/>
    </dgm:pt>
    <dgm:pt modelId="{BE31157C-8934-44EE-93DC-FD8ADBFCF159}" type="pres">
      <dgm:prSet presAssocID="{6A1A8FD4-0C81-4CE2-A9D7-F7D78B93A32D}" presName="bkgdShp" presStyleLbl="alignAccFollowNode1" presStyleIdx="0" presStyleCnt="1" custLinFactNeighborX="-31618" custLinFactNeighborY="10520"/>
      <dgm:spPr/>
    </dgm:pt>
    <dgm:pt modelId="{A10E879E-BCDE-474D-8C8E-9B4EEECA5909}" type="pres">
      <dgm:prSet presAssocID="{6A1A8FD4-0C81-4CE2-A9D7-F7D78B93A32D}" presName="linComp" presStyleCnt="0"/>
      <dgm:spPr/>
    </dgm:pt>
    <dgm:pt modelId="{44B527E0-4F13-481E-B21C-6D2B7F106CBD}" type="pres">
      <dgm:prSet presAssocID="{770187C9-2013-4EAA-8764-F16A067FDCEE}" presName="compNode" presStyleCnt="0"/>
      <dgm:spPr/>
    </dgm:pt>
    <dgm:pt modelId="{A4455A53-1847-4128-8E8A-B9709860F00C}" type="pres">
      <dgm:prSet presAssocID="{770187C9-2013-4EAA-8764-F16A067FDCEE}" presName="node" presStyleLbl="node1" presStyleIdx="0" presStyleCnt="3" custScaleY="116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3B3A6-D2BC-497D-B30F-F48E71B3DA19}" type="pres">
      <dgm:prSet presAssocID="{770187C9-2013-4EAA-8764-F16A067FDCEE}" presName="invisiNode" presStyleLbl="node1" presStyleIdx="0" presStyleCnt="3"/>
      <dgm:spPr/>
    </dgm:pt>
    <dgm:pt modelId="{3EF40648-F8A7-40C2-AE8A-A4D718266547}" type="pres">
      <dgm:prSet presAssocID="{770187C9-2013-4EAA-8764-F16A067FDCEE}" presName="imagNode" presStyleLbl="fgImgPlace1" presStyleIdx="0" presStyleCnt="3"/>
      <dgm:spPr/>
    </dgm:pt>
    <dgm:pt modelId="{68AC50CD-D120-478A-879E-3AF6B4C25D44}" type="pres">
      <dgm:prSet presAssocID="{A4C3DF10-13E4-4DAB-90C9-013657CF81C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8E3BE33-F848-47BE-8D59-68E314356AE2}" type="pres">
      <dgm:prSet presAssocID="{733A9BCA-6C1B-4A2D-A70A-1B3BA0DD7789}" presName="compNode" presStyleCnt="0"/>
      <dgm:spPr/>
    </dgm:pt>
    <dgm:pt modelId="{43403DAA-F2B9-4FD7-8CBD-345AA3ABB26E}" type="pres">
      <dgm:prSet presAssocID="{733A9BCA-6C1B-4A2D-A70A-1B3BA0DD7789}" presName="node" presStyleLbl="node1" presStyleIdx="1" presStyleCnt="3" custScaleY="114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BE89B-DF41-41E6-BAB7-A092DAA66C6C}" type="pres">
      <dgm:prSet presAssocID="{733A9BCA-6C1B-4A2D-A70A-1B3BA0DD7789}" presName="invisiNode" presStyleLbl="node1" presStyleIdx="1" presStyleCnt="3"/>
      <dgm:spPr/>
    </dgm:pt>
    <dgm:pt modelId="{273704F8-8344-4123-B22E-FBC23C4506DD}" type="pres">
      <dgm:prSet presAssocID="{733A9BCA-6C1B-4A2D-A70A-1B3BA0DD7789}" presName="imagNode" presStyleLbl="fgImgPlace1" presStyleIdx="1" presStyleCnt="3" custLinFactNeighborY="536"/>
      <dgm:spPr/>
    </dgm:pt>
    <dgm:pt modelId="{73AB5B57-5409-499C-B461-FA82A7BAFE96}" type="pres">
      <dgm:prSet presAssocID="{AFD65448-98FB-4E21-BB89-74A76379B83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0A18DD1-E2D8-48FB-8440-E1C459F57856}" type="pres">
      <dgm:prSet presAssocID="{19EF47E7-3A52-4D63-A8B6-5EA2D7FC36B1}" presName="compNode" presStyleCnt="0"/>
      <dgm:spPr/>
    </dgm:pt>
    <dgm:pt modelId="{654F6496-B5DC-4A75-B650-97D6E6A7ABF5}" type="pres">
      <dgm:prSet presAssocID="{19EF47E7-3A52-4D63-A8B6-5EA2D7FC36B1}" presName="node" presStyleLbl="node1" presStyleIdx="2" presStyleCnt="3" custScaleY="1147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32EA0-72F5-475C-BA01-31626BA62312}" type="pres">
      <dgm:prSet presAssocID="{19EF47E7-3A52-4D63-A8B6-5EA2D7FC36B1}" presName="invisiNode" presStyleLbl="node1" presStyleIdx="2" presStyleCnt="3"/>
      <dgm:spPr/>
    </dgm:pt>
    <dgm:pt modelId="{D23DD5B4-700F-4C0C-9A14-54272A242E37}" type="pres">
      <dgm:prSet presAssocID="{19EF47E7-3A52-4D63-A8B6-5EA2D7FC36B1}" presName="imag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257C678C-8E43-4A70-929B-AB02A8ED6000}" type="presOf" srcId="{6A1A8FD4-0C81-4CE2-A9D7-F7D78B93A32D}" destId="{D535A590-0B8A-4AFF-9972-804D81F3BF08}" srcOrd="0" destOrd="0" presId="urn:microsoft.com/office/officeart/2005/8/layout/pList2"/>
    <dgm:cxn modelId="{F5C30B5B-BC53-473C-BC99-8F6F3A4B894D}" type="presOf" srcId="{A4C3DF10-13E4-4DAB-90C9-013657CF81CA}" destId="{68AC50CD-D120-478A-879E-3AF6B4C25D44}" srcOrd="0" destOrd="0" presId="urn:microsoft.com/office/officeart/2005/8/layout/pList2"/>
    <dgm:cxn modelId="{A4C1EE22-77E1-4488-94B1-996C0B989941}" type="presOf" srcId="{733A9BCA-6C1B-4A2D-A70A-1B3BA0DD7789}" destId="{43403DAA-F2B9-4FD7-8CBD-345AA3ABB26E}" srcOrd="0" destOrd="0" presId="urn:microsoft.com/office/officeart/2005/8/layout/pList2"/>
    <dgm:cxn modelId="{407FCE29-9371-4353-AB4C-68EA14324A03}" srcId="{6A1A8FD4-0C81-4CE2-A9D7-F7D78B93A32D}" destId="{733A9BCA-6C1B-4A2D-A70A-1B3BA0DD7789}" srcOrd="1" destOrd="0" parTransId="{9F08800C-A418-489C-8BBE-137CF368C701}" sibTransId="{AFD65448-98FB-4E21-BB89-74A76379B833}"/>
    <dgm:cxn modelId="{CE7F7C5A-9286-4E72-9138-6C54DCD50E92}" type="presOf" srcId="{19EF47E7-3A52-4D63-A8B6-5EA2D7FC36B1}" destId="{654F6496-B5DC-4A75-B650-97D6E6A7ABF5}" srcOrd="0" destOrd="0" presId="urn:microsoft.com/office/officeart/2005/8/layout/pList2"/>
    <dgm:cxn modelId="{EA26427F-901A-41DC-9BE1-A6D5EDD463D5}" srcId="{6A1A8FD4-0C81-4CE2-A9D7-F7D78B93A32D}" destId="{770187C9-2013-4EAA-8764-F16A067FDCEE}" srcOrd="0" destOrd="0" parTransId="{791C8812-32E6-47CD-B2A1-C2FC2145CD3F}" sibTransId="{A4C3DF10-13E4-4DAB-90C9-013657CF81CA}"/>
    <dgm:cxn modelId="{0F00A50F-4544-49C9-A2E7-DF21F48D6A62}" type="presOf" srcId="{770187C9-2013-4EAA-8764-F16A067FDCEE}" destId="{A4455A53-1847-4128-8E8A-B9709860F00C}" srcOrd="0" destOrd="0" presId="urn:microsoft.com/office/officeart/2005/8/layout/pList2"/>
    <dgm:cxn modelId="{485B4E3F-455D-420B-B416-8F0034048C7C}" type="presOf" srcId="{AFD65448-98FB-4E21-BB89-74A76379B833}" destId="{73AB5B57-5409-499C-B461-FA82A7BAFE96}" srcOrd="0" destOrd="0" presId="urn:microsoft.com/office/officeart/2005/8/layout/pList2"/>
    <dgm:cxn modelId="{AB30CE52-188E-4351-A1F2-1575A64E4C9E}" srcId="{6A1A8FD4-0C81-4CE2-A9D7-F7D78B93A32D}" destId="{19EF47E7-3A52-4D63-A8B6-5EA2D7FC36B1}" srcOrd="2" destOrd="0" parTransId="{E5808256-3A7F-405E-B03E-4F299A13B4EE}" sibTransId="{650A7C8D-0B4D-4CC4-B1DD-C3E671B0D49D}"/>
    <dgm:cxn modelId="{A669AF5D-F4B2-40FB-AF02-5312234C929D}" type="presParOf" srcId="{D535A590-0B8A-4AFF-9972-804D81F3BF08}" destId="{BE31157C-8934-44EE-93DC-FD8ADBFCF159}" srcOrd="0" destOrd="0" presId="urn:microsoft.com/office/officeart/2005/8/layout/pList2"/>
    <dgm:cxn modelId="{0F8D050B-39EF-4BA8-B8EC-37CDBD54F4AA}" type="presParOf" srcId="{D535A590-0B8A-4AFF-9972-804D81F3BF08}" destId="{A10E879E-BCDE-474D-8C8E-9B4EEECA5909}" srcOrd="1" destOrd="0" presId="urn:microsoft.com/office/officeart/2005/8/layout/pList2"/>
    <dgm:cxn modelId="{32707F31-392F-40BA-AD4F-1644F52AAA5D}" type="presParOf" srcId="{A10E879E-BCDE-474D-8C8E-9B4EEECA5909}" destId="{44B527E0-4F13-481E-B21C-6D2B7F106CBD}" srcOrd="0" destOrd="0" presId="urn:microsoft.com/office/officeart/2005/8/layout/pList2"/>
    <dgm:cxn modelId="{4E1887B8-FD95-4D5C-9B81-A17CBD362A41}" type="presParOf" srcId="{44B527E0-4F13-481E-B21C-6D2B7F106CBD}" destId="{A4455A53-1847-4128-8E8A-B9709860F00C}" srcOrd="0" destOrd="0" presId="urn:microsoft.com/office/officeart/2005/8/layout/pList2"/>
    <dgm:cxn modelId="{E02DDC67-EE94-4AAF-98C5-66C78176EB96}" type="presParOf" srcId="{44B527E0-4F13-481E-B21C-6D2B7F106CBD}" destId="{CDF3B3A6-D2BC-497D-B30F-F48E71B3DA19}" srcOrd="1" destOrd="0" presId="urn:microsoft.com/office/officeart/2005/8/layout/pList2"/>
    <dgm:cxn modelId="{9908C11E-DAEF-43CB-8CD0-3222BBCF3D9D}" type="presParOf" srcId="{44B527E0-4F13-481E-B21C-6D2B7F106CBD}" destId="{3EF40648-F8A7-40C2-AE8A-A4D718266547}" srcOrd="2" destOrd="0" presId="urn:microsoft.com/office/officeart/2005/8/layout/pList2"/>
    <dgm:cxn modelId="{8AAE6D34-258E-4B7A-B8E7-38FF4036A320}" type="presParOf" srcId="{A10E879E-BCDE-474D-8C8E-9B4EEECA5909}" destId="{68AC50CD-D120-478A-879E-3AF6B4C25D44}" srcOrd="1" destOrd="0" presId="urn:microsoft.com/office/officeart/2005/8/layout/pList2"/>
    <dgm:cxn modelId="{45A192F5-0581-4C1B-8EA3-14BD2AB360B0}" type="presParOf" srcId="{A10E879E-BCDE-474D-8C8E-9B4EEECA5909}" destId="{D8E3BE33-F848-47BE-8D59-68E314356AE2}" srcOrd="2" destOrd="0" presId="urn:microsoft.com/office/officeart/2005/8/layout/pList2"/>
    <dgm:cxn modelId="{BD5418FF-8E8E-435B-B234-D630988EA2AA}" type="presParOf" srcId="{D8E3BE33-F848-47BE-8D59-68E314356AE2}" destId="{43403DAA-F2B9-4FD7-8CBD-345AA3ABB26E}" srcOrd="0" destOrd="0" presId="urn:microsoft.com/office/officeart/2005/8/layout/pList2"/>
    <dgm:cxn modelId="{67F713C8-2B8D-49C1-AEBB-D018B3179954}" type="presParOf" srcId="{D8E3BE33-F848-47BE-8D59-68E314356AE2}" destId="{875BE89B-DF41-41E6-BAB7-A092DAA66C6C}" srcOrd="1" destOrd="0" presId="urn:microsoft.com/office/officeart/2005/8/layout/pList2"/>
    <dgm:cxn modelId="{C1460CB5-A812-4936-97AC-4E00C1E3927B}" type="presParOf" srcId="{D8E3BE33-F848-47BE-8D59-68E314356AE2}" destId="{273704F8-8344-4123-B22E-FBC23C4506DD}" srcOrd="2" destOrd="0" presId="urn:microsoft.com/office/officeart/2005/8/layout/pList2"/>
    <dgm:cxn modelId="{55AB743B-703D-44D9-AA46-002CACA09B18}" type="presParOf" srcId="{A10E879E-BCDE-474D-8C8E-9B4EEECA5909}" destId="{73AB5B57-5409-499C-B461-FA82A7BAFE96}" srcOrd="3" destOrd="0" presId="urn:microsoft.com/office/officeart/2005/8/layout/pList2"/>
    <dgm:cxn modelId="{4D4D4F18-466A-4B61-876A-58AD13FB8821}" type="presParOf" srcId="{A10E879E-BCDE-474D-8C8E-9B4EEECA5909}" destId="{20A18DD1-E2D8-48FB-8440-E1C459F57856}" srcOrd="4" destOrd="0" presId="urn:microsoft.com/office/officeart/2005/8/layout/pList2"/>
    <dgm:cxn modelId="{FC77AE20-040B-4E91-A36A-1DA48BF28C32}" type="presParOf" srcId="{20A18DD1-E2D8-48FB-8440-E1C459F57856}" destId="{654F6496-B5DC-4A75-B650-97D6E6A7ABF5}" srcOrd="0" destOrd="0" presId="urn:microsoft.com/office/officeart/2005/8/layout/pList2"/>
    <dgm:cxn modelId="{6BCA69D6-3E8E-4007-900E-FC73713D400B}" type="presParOf" srcId="{20A18DD1-E2D8-48FB-8440-E1C459F57856}" destId="{22532EA0-72F5-475C-BA01-31626BA62312}" srcOrd="1" destOrd="0" presId="urn:microsoft.com/office/officeart/2005/8/layout/pList2"/>
    <dgm:cxn modelId="{2F57D453-2BD8-4DA8-B85C-58B9F50DFA8F}" type="presParOf" srcId="{20A18DD1-E2D8-48FB-8440-E1C459F57856}" destId="{D23DD5B4-700F-4C0C-9A14-54272A242E37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A1A8FD4-0C81-4CE2-A9D7-F7D78B93A32D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770187C9-2013-4EAA-8764-F16A067FDCEE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Предложно-падежные сочетания, отвечающие на вопрос где?</a:t>
          </a:r>
        </a:p>
        <a:p>
          <a:pPr algn="l"/>
          <a:r>
            <a: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столе, на столе.</a:t>
          </a:r>
        </a:p>
        <a:p>
          <a:pPr algn="l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Значение времени.</a:t>
          </a:r>
        </a:p>
        <a:p>
          <a:pPr algn="ctr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(когда?)</a:t>
          </a:r>
        </a:p>
        <a:p>
          <a:pPr algn="l"/>
          <a:r>
            <a: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январе, в начале урока, в 2022 году.</a:t>
          </a:r>
        </a:p>
        <a:p>
          <a:pPr algn="l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Значение объекта мысли и речи.</a:t>
          </a:r>
        </a:p>
        <a:p>
          <a:pPr algn="l"/>
          <a:r>
            <a: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Говорить, думать, мечтать – о ком? О чём?</a:t>
          </a:r>
          <a:endParaRPr lang="ru-RU" sz="1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1C8812-32E6-47CD-B2A1-C2FC2145CD3F}" type="parTrans" cxnId="{EA26427F-901A-41DC-9BE1-A6D5EDD463D5}">
      <dgm:prSet/>
      <dgm:spPr/>
      <dgm:t>
        <a:bodyPr/>
        <a:lstStyle/>
        <a:p>
          <a:endParaRPr lang="ru-RU"/>
        </a:p>
      </dgm:t>
    </dgm:pt>
    <dgm:pt modelId="{A4C3DF10-13E4-4DAB-90C9-013657CF81CA}" type="sibTrans" cxnId="{EA26427F-901A-41DC-9BE1-A6D5EDD463D5}">
      <dgm:prSet/>
      <dgm:spPr/>
      <dgm:t>
        <a:bodyPr/>
        <a:lstStyle/>
        <a:p>
          <a:endParaRPr lang="ru-RU"/>
        </a:p>
      </dgm:t>
    </dgm:pt>
    <dgm:pt modelId="{733A9BCA-6C1B-4A2D-A70A-1B3BA0DD7789}">
      <dgm:prSet phldrT="[Текст]" custT="1"/>
      <dgm:spPr/>
      <dgm:t>
        <a:bodyPr/>
        <a:lstStyle/>
        <a:p>
          <a:pPr algn="l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Значение принадлежности.</a:t>
          </a:r>
        </a:p>
        <a:p>
          <a:pPr algn="l"/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чей? чья? чье? чьи?</a:t>
          </a:r>
        </a:p>
        <a:p>
          <a:pPr algn="l"/>
          <a:r>
            <a: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Это кабинет директора.</a:t>
          </a:r>
        </a:p>
        <a:p>
          <a:pPr algn="l"/>
          <a:r>
            <a:rPr lang="ru-RU" sz="1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столе лежит ручка одноклассницы.</a:t>
          </a:r>
        </a:p>
        <a:p>
          <a:pPr algn="l"/>
          <a:endParaRPr lang="ru-RU" sz="1400" dirty="0"/>
        </a:p>
      </dgm:t>
    </dgm:pt>
    <dgm:pt modelId="{9F08800C-A418-489C-8BBE-137CF368C701}" type="parTrans" cxnId="{407FCE29-9371-4353-AB4C-68EA14324A03}">
      <dgm:prSet/>
      <dgm:spPr/>
      <dgm:t>
        <a:bodyPr/>
        <a:lstStyle/>
        <a:p>
          <a:endParaRPr lang="ru-RU"/>
        </a:p>
      </dgm:t>
    </dgm:pt>
    <dgm:pt modelId="{AFD65448-98FB-4E21-BB89-74A76379B833}" type="sibTrans" cxnId="{407FCE29-9371-4353-AB4C-68EA14324A03}">
      <dgm:prSet/>
      <dgm:spPr/>
      <dgm:t>
        <a:bodyPr/>
        <a:lstStyle/>
        <a:p>
          <a:endParaRPr lang="ru-RU"/>
        </a:p>
      </dgm:t>
    </dgm:pt>
    <dgm:pt modelId="{D535A590-0B8A-4AFF-9972-804D81F3BF08}" type="pres">
      <dgm:prSet presAssocID="{6A1A8FD4-0C81-4CE2-A9D7-F7D78B93A32D}" presName="Name0" presStyleCnt="0">
        <dgm:presLayoutVars>
          <dgm:dir/>
          <dgm:resizeHandles val="exact"/>
        </dgm:presLayoutVars>
      </dgm:prSet>
      <dgm:spPr/>
    </dgm:pt>
    <dgm:pt modelId="{BE31157C-8934-44EE-93DC-FD8ADBFCF159}" type="pres">
      <dgm:prSet presAssocID="{6A1A8FD4-0C81-4CE2-A9D7-F7D78B93A32D}" presName="bkgdShp" presStyleLbl="alignAccFollowNode1" presStyleIdx="0" presStyleCnt="1" custLinFactNeighborX="-31618" custLinFactNeighborY="10520"/>
      <dgm:spPr/>
    </dgm:pt>
    <dgm:pt modelId="{A10E879E-BCDE-474D-8C8E-9B4EEECA5909}" type="pres">
      <dgm:prSet presAssocID="{6A1A8FD4-0C81-4CE2-A9D7-F7D78B93A32D}" presName="linComp" presStyleCnt="0"/>
      <dgm:spPr/>
    </dgm:pt>
    <dgm:pt modelId="{44B527E0-4F13-481E-B21C-6D2B7F106CBD}" type="pres">
      <dgm:prSet presAssocID="{770187C9-2013-4EAA-8764-F16A067FDCEE}" presName="compNode" presStyleCnt="0"/>
      <dgm:spPr/>
    </dgm:pt>
    <dgm:pt modelId="{A4455A53-1847-4128-8E8A-B9709860F00C}" type="pres">
      <dgm:prSet presAssocID="{770187C9-2013-4EAA-8764-F16A067FDCEE}" presName="node" presStyleLbl="node1" presStyleIdx="0" presStyleCnt="2" custScaleY="1167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3B3A6-D2BC-497D-B30F-F48E71B3DA19}" type="pres">
      <dgm:prSet presAssocID="{770187C9-2013-4EAA-8764-F16A067FDCEE}" presName="invisiNode" presStyleLbl="node1" presStyleIdx="0" presStyleCnt="2"/>
      <dgm:spPr/>
    </dgm:pt>
    <dgm:pt modelId="{3EF40648-F8A7-40C2-AE8A-A4D718266547}" type="pres">
      <dgm:prSet presAssocID="{770187C9-2013-4EAA-8764-F16A067FDCEE}" presName="imagNode" presStyleLbl="fgImgPlace1" presStyleIdx="0" presStyleCnt="2"/>
      <dgm:spPr/>
    </dgm:pt>
    <dgm:pt modelId="{68AC50CD-D120-478A-879E-3AF6B4C25D44}" type="pres">
      <dgm:prSet presAssocID="{A4C3DF10-13E4-4DAB-90C9-013657CF81C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8E3BE33-F848-47BE-8D59-68E314356AE2}" type="pres">
      <dgm:prSet presAssocID="{733A9BCA-6C1B-4A2D-A70A-1B3BA0DD7789}" presName="compNode" presStyleCnt="0"/>
      <dgm:spPr/>
    </dgm:pt>
    <dgm:pt modelId="{43403DAA-F2B9-4FD7-8CBD-345AA3ABB26E}" type="pres">
      <dgm:prSet presAssocID="{733A9BCA-6C1B-4A2D-A70A-1B3BA0DD7789}" presName="node" presStyleLbl="node1" presStyleIdx="1" presStyleCnt="2" custScaleY="1146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5BE89B-DF41-41E6-BAB7-A092DAA66C6C}" type="pres">
      <dgm:prSet presAssocID="{733A9BCA-6C1B-4A2D-A70A-1B3BA0DD7789}" presName="invisiNode" presStyleLbl="node1" presStyleIdx="1" presStyleCnt="2"/>
      <dgm:spPr/>
    </dgm:pt>
    <dgm:pt modelId="{273704F8-8344-4123-B22E-FBC23C4506DD}" type="pres">
      <dgm:prSet presAssocID="{733A9BCA-6C1B-4A2D-A70A-1B3BA0DD7789}" presName="imagNode" presStyleLbl="fgImgPlace1" presStyleIdx="1" presStyleCnt="2" custLinFactNeighborX="3251" custLinFactNeighborY="-778"/>
      <dgm:spPr/>
    </dgm:pt>
  </dgm:ptLst>
  <dgm:cxnLst>
    <dgm:cxn modelId="{EA26427F-901A-41DC-9BE1-A6D5EDD463D5}" srcId="{6A1A8FD4-0C81-4CE2-A9D7-F7D78B93A32D}" destId="{770187C9-2013-4EAA-8764-F16A067FDCEE}" srcOrd="0" destOrd="0" parTransId="{791C8812-32E6-47CD-B2A1-C2FC2145CD3F}" sibTransId="{A4C3DF10-13E4-4DAB-90C9-013657CF81CA}"/>
    <dgm:cxn modelId="{A0D4A6E1-474F-4C78-AC20-B08B4902BAFE}" type="presOf" srcId="{6A1A8FD4-0C81-4CE2-A9D7-F7D78B93A32D}" destId="{D535A590-0B8A-4AFF-9972-804D81F3BF08}" srcOrd="0" destOrd="0" presId="urn:microsoft.com/office/officeart/2005/8/layout/pList2"/>
    <dgm:cxn modelId="{407FCE29-9371-4353-AB4C-68EA14324A03}" srcId="{6A1A8FD4-0C81-4CE2-A9D7-F7D78B93A32D}" destId="{733A9BCA-6C1B-4A2D-A70A-1B3BA0DD7789}" srcOrd="1" destOrd="0" parTransId="{9F08800C-A418-489C-8BBE-137CF368C701}" sibTransId="{AFD65448-98FB-4E21-BB89-74A76379B833}"/>
    <dgm:cxn modelId="{60A57EC6-8F3F-4E4A-8C39-0C8A3300FBA4}" type="presOf" srcId="{733A9BCA-6C1B-4A2D-A70A-1B3BA0DD7789}" destId="{43403DAA-F2B9-4FD7-8CBD-345AA3ABB26E}" srcOrd="0" destOrd="0" presId="urn:microsoft.com/office/officeart/2005/8/layout/pList2"/>
    <dgm:cxn modelId="{D3462746-BE3F-4B68-8CBB-B7F5EDCFE44C}" type="presOf" srcId="{770187C9-2013-4EAA-8764-F16A067FDCEE}" destId="{A4455A53-1847-4128-8E8A-B9709860F00C}" srcOrd="0" destOrd="0" presId="urn:microsoft.com/office/officeart/2005/8/layout/pList2"/>
    <dgm:cxn modelId="{3200E4D8-B200-4B66-9EB0-F34E093BACC0}" type="presOf" srcId="{A4C3DF10-13E4-4DAB-90C9-013657CF81CA}" destId="{68AC50CD-D120-478A-879E-3AF6B4C25D44}" srcOrd="0" destOrd="0" presId="urn:microsoft.com/office/officeart/2005/8/layout/pList2"/>
    <dgm:cxn modelId="{B6E6F7C1-8F3E-4CA3-B41E-0ED8518874DD}" type="presParOf" srcId="{D535A590-0B8A-4AFF-9972-804D81F3BF08}" destId="{BE31157C-8934-44EE-93DC-FD8ADBFCF159}" srcOrd="0" destOrd="0" presId="urn:microsoft.com/office/officeart/2005/8/layout/pList2"/>
    <dgm:cxn modelId="{A87B85ED-E6F1-4AE3-9C5C-F06FCC4CD94F}" type="presParOf" srcId="{D535A590-0B8A-4AFF-9972-804D81F3BF08}" destId="{A10E879E-BCDE-474D-8C8E-9B4EEECA5909}" srcOrd="1" destOrd="0" presId="urn:microsoft.com/office/officeart/2005/8/layout/pList2"/>
    <dgm:cxn modelId="{A7287DFE-3D1C-4A2F-90FB-F2CEF77B6CDD}" type="presParOf" srcId="{A10E879E-BCDE-474D-8C8E-9B4EEECA5909}" destId="{44B527E0-4F13-481E-B21C-6D2B7F106CBD}" srcOrd="0" destOrd="0" presId="urn:microsoft.com/office/officeart/2005/8/layout/pList2"/>
    <dgm:cxn modelId="{7678441C-8420-4F0F-9E0C-09FDF0632DB6}" type="presParOf" srcId="{44B527E0-4F13-481E-B21C-6D2B7F106CBD}" destId="{A4455A53-1847-4128-8E8A-B9709860F00C}" srcOrd="0" destOrd="0" presId="urn:microsoft.com/office/officeart/2005/8/layout/pList2"/>
    <dgm:cxn modelId="{6C0B8B85-E194-42F6-892D-259E64221425}" type="presParOf" srcId="{44B527E0-4F13-481E-B21C-6D2B7F106CBD}" destId="{CDF3B3A6-D2BC-497D-B30F-F48E71B3DA19}" srcOrd="1" destOrd="0" presId="urn:microsoft.com/office/officeart/2005/8/layout/pList2"/>
    <dgm:cxn modelId="{70498EDA-DDD3-4137-9E92-AF9A35A550BF}" type="presParOf" srcId="{44B527E0-4F13-481E-B21C-6D2B7F106CBD}" destId="{3EF40648-F8A7-40C2-AE8A-A4D718266547}" srcOrd="2" destOrd="0" presId="urn:microsoft.com/office/officeart/2005/8/layout/pList2"/>
    <dgm:cxn modelId="{E5915F0C-9667-4BCD-AC56-6A07EF7A76F5}" type="presParOf" srcId="{A10E879E-BCDE-474D-8C8E-9B4EEECA5909}" destId="{68AC50CD-D120-478A-879E-3AF6B4C25D44}" srcOrd="1" destOrd="0" presId="urn:microsoft.com/office/officeart/2005/8/layout/pList2"/>
    <dgm:cxn modelId="{7C3414E3-C2BF-48B6-99B7-B14ABCB04AAE}" type="presParOf" srcId="{A10E879E-BCDE-474D-8C8E-9B4EEECA5909}" destId="{D8E3BE33-F848-47BE-8D59-68E314356AE2}" srcOrd="2" destOrd="0" presId="urn:microsoft.com/office/officeart/2005/8/layout/pList2"/>
    <dgm:cxn modelId="{39A4B763-58D1-4C74-9B89-555B82CED652}" type="presParOf" srcId="{D8E3BE33-F848-47BE-8D59-68E314356AE2}" destId="{43403DAA-F2B9-4FD7-8CBD-345AA3ABB26E}" srcOrd="0" destOrd="0" presId="urn:microsoft.com/office/officeart/2005/8/layout/pList2"/>
    <dgm:cxn modelId="{0E2809C0-6BDF-4E90-B506-37781F848285}" type="presParOf" srcId="{D8E3BE33-F848-47BE-8D59-68E314356AE2}" destId="{875BE89B-DF41-41E6-BAB7-A092DAA66C6C}" srcOrd="1" destOrd="0" presId="urn:microsoft.com/office/officeart/2005/8/layout/pList2"/>
    <dgm:cxn modelId="{A8313771-E0E4-4BA2-8DF0-D4CF89C1B786}" type="presParOf" srcId="{D8E3BE33-F848-47BE-8D59-68E314356AE2}" destId="{273704F8-8344-4123-B22E-FBC23C4506D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045CB1-A083-4231-B941-7668197490C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10B481-D415-4A05-9AD0-63517C48E1CE}">
      <dgm:prSet phldrT="[Текст]" custT="1"/>
      <dgm:spPr/>
      <dgm:t>
        <a:bodyPr/>
        <a:lstStyle/>
        <a:p>
          <a:r>
            <a:rPr lang="ru-RU" sz="16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Смешивание видовременных форм</a:t>
          </a:r>
          <a:endParaRPr lang="ru-RU" sz="16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701E6D-348C-4FCA-9687-1B1265AEB9F7}" type="parTrans" cxnId="{1E383D1B-6F2E-4633-A182-77925023A0EB}">
      <dgm:prSet/>
      <dgm:spPr/>
      <dgm:t>
        <a:bodyPr/>
        <a:lstStyle/>
        <a:p>
          <a:endParaRPr lang="ru-RU"/>
        </a:p>
      </dgm:t>
    </dgm:pt>
    <dgm:pt modelId="{1DD6A9FF-FDAC-4841-B154-6ADCF5B475B8}" type="sibTrans" cxnId="{1E383D1B-6F2E-4633-A182-77925023A0EB}">
      <dgm:prSet/>
      <dgm:spPr/>
      <dgm:t>
        <a:bodyPr/>
        <a:lstStyle/>
        <a:p>
          <a:endParaRPr lang="ru-RU"/>
        </a:p>
      </dgm:t>
    </dgm:pt>
    <dgm:pt modelId="{1FFA2ABF-3214-451A-9A96-6878641F39E3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 всегда пообедаю в столовой.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Мама вчера шила пуговицу.</a:t>
          </a:r>
          <a:endParaRPr lang="ru-RU" sz="16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78FE42-0155-43D3-9972-633C53085FDC}" type="parTrans" cxnId="{32C03BD1-2CBC-4379-86E6-2318D49F7118}">
      <dgm:prSet/>
      <dgm:spPr/>
      <dgm:t>
        <a:bodyPr/>
        <a:lstStyle/>
        <a:p>
          <a:endParaRPr lang="ru-RU"/>
        </a:p>
      </dgm:t>
    </dgm:pt>
    <dgm:pt modelId="{8BECEFF7-D3FF-4DCB-AD11-12D596AB90F8}" type="sibTrans" cxnId="{32C03BD1-2CBC-4379-86E6-2318D49F7118}">
      <dgm:prSet/>
      <dgm:spPr/>
      <dgm:t>
        <a:bodyPr/>
        <a:lstStyle/>
        <a:p>
          <a:endParaRPr lang="ru-RU"/>
        </a:p>
      </dgm:t>
    </dgm:pt>
    <dgm:pt modelId="{0DD5D10F-88D8-4D94-97FB-2E836127D358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Смешивание супплетивных форм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A7F7D0-6F29-425E-9ECD-EFD6775FA86D}" type="parTrans" cxnId="{1FD65210-25C9-496C-898A-83996E54A750}">
      <dgm:prSet/>
      <dgm:spPr/>
      <dgm:t>
        <a:bodyPr/>
        <a:lstStyle/>
        <a:p>
          <a:endParaRPr lang="ru-RU"/>
        </a:p>
      </dgm:t>
    </dgm:pt>
    <dgm:pt modelId="{38B31CA5-1244-40DB-B4B0-ECDF3AD78981}" type="sibTrans" cxnId="{1FD65210-25C9-496C-898A-83996E54A750}">
      <dgm:prSet/>
      <dgm:spPr/>
      <dgm:t>
        <a:bodyPr/>
        <a:lstStyle/>
        <a:p>
          <a:endParaRPr lang="ru-RU"/>
        </a:p>
      </dgm:t>
    </dgm:pt>
    <dgm:pt modelId="{A41F5099-E018-47D9-88CA-E13ED509645E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Брать – взять,</a:t>
          </a:r>
        </a:p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сказать - говорить</a:t>
          </a:r>
          <a:endParaRPr lang="ru-RU" sz="16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F4A8B3-2728-43A3-A89D-D2E1A93DAFD9}" type="parTrans" cxnId="{20ECCAF8-D63E-4B65-9D19-EA09CBFE2ED6}">
      <dgm:prSet/>
      <dgm:spPr/>
      <dgm:t>
        <a:bodyPr/>
        <a:lstStyle/>
        <a:p>
          <a:endParaRPr lang="ru-RU"/>
        </a:p>
      </dgm:t>
    </dgm:pt>
    <dgm:pt modelId="{FF3BA581-4B37-43E6-8ADA-517BD79B8CE7}" type="sibTrans" cxnId="{20ECCAF8-D63E-4B65-9D19-EA09CBFE2ED6}">
      <dgm:prSet/>
      <dgm:spPr/>
      <dgm:t>
        <a:bodyPr/>
        <a:lstStyle/>
        <a:p>
          <a:endParaRPr lang="ru-RU"/>
        </a:p>
      </dgm:t>
    </dgm:pt>
    <dgm:pt modelId="{558BF94D-F53B-460E-B373-FCC4BE0B2A9E}" type="pres">
      <dgm:prSet presAssocID="{AE045CB1-A083-4231-B941-7668197490C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8A688A-B443-431F-9C39-495DC3569BD6}" type="pres">
      <dgm:prSet presAssocID="{DC10B481-D415-4A05-9AD0-63517C48E1CE}" presName="root" presStyleCnt="0"/>
      <dgm:spPr/>
    </dgm:pt>
    <dgm:pt modelId="{1C68C5E0-6E3E-4248-86A3-42FA112ED979}" type="pres">
      <dgm:prSet presAssocID="{DC10B481-D415-4A05-9AD0-63517C48E1CE}" presName="rootComposite" presStyleCnt="0"/>
      <dgm:spPr/>
    </dgm:pt>
    <dgm:pt modelId="{4DC8BC93-221B-48B1-9729-31E4B1CCB612}" type="pres">
      <dgm:prSet presAssocID="{DC10B481-D415-4A05-9AD0-63517C48E1CE}" presName="rootText" presStyleLbl="node1" presStyleIdx="0" presStyleCnt="2" custScaleY="124383"/>
      <dgm:spPr/>
      <dgm:t>
        <a:bodyPr/>
        <a:lstStyle/>
        <a:p>
          <a:endParaRPr lang="ru-RU"/>
        </a:p>
      </dgm:t>
    </dgm:pt>
    <dgm:pt modelId="{D300DA7C-5C94-45F5-9DEE-A9EEC43D5324}" type="pres">
      <dgm:prSet presAssocID="{DC10B481-D415-4A05-9AD0-63517C48E1CE}" presName="rootConnector" presStyleLbl="node1" presStyleIdx="0" presStyleCnt="2"/>
      <dgm:spPr/>
      <dgm:t>
        <a:bodyPr/>
        <a:lstStyle/>
        <a:p>
          <a:endParaRPr lang="ru-RU"/>
        </a:p>
      </dgm:t>
    </dgm:pt>
    <dgm:pt modelId="{853539EA-72C9-4226-A2A4-1CBE61BFA29F}" type="pres">
      <dgm:prSet presAssocID="{DC10B481-D415-4A05-9AD0-63517C48E1CE}" presName="childShape" presStyleCnt="0"/>
      <dgm:spPr/>
    </dgm:pt>
    <dgm:pt modelId="{DAA064BD-623E-43B4-8C60-53E4318D072B}" type="pres">
      <dgm:prSet presAssocID="{C678FE42-0155-43D3-9972-633C53085FDC}" presName="Name13" presStyleLbl="parChTrans1D2" presStyleIdx="0" presStyleCnt="2"/>
      <dgm:spPr/>
      <dgm:t>
        <a:bodyPr/>
        <a:lstStyle/>
        <a:p>
          <a:endParaRPr lang="ru-RU"/>
        </a:p>
      </dgm:t>
    </dgm:pt>
    <dgm:pt modelId="{AE7F4E52-84A3-40A6-9BCE-59EBEF37B855}" type="pres">
      <dgm:prSet presAssocID="{1FFA2ABF-3214-451A-9A96-6878641F39E3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0291E-CCAB-4B0F-8227-00DD8F4F1001}" type="pres">
      <dgm:prSet presAssocID="{0DD5D10F-88D8-4D94-97FB-2E836127D358}" presName="root" presStyleCnt="0"/>
      <dgm:spPr/>
    </dgm:pt>
    <dgm:pt modelId="{8B563443-9521-4179-9469-08C704D71E53}" type="pres">
      <dgm:prSet presAssocID="{0DD5D10F-88D8-4D94-97FB-2E836127D358}" presName="rootComposite" presStyleCnt="0"/>
      <dgm:spPr/>
    </dgm:pt>
    <dgm:pt modelId="{656BDD63-933C-4937-9436-A872005BE692}" type="pres">
      <dgm:prSet presAssocID="{0DD5D10F-88D8-4D94-97FB-2E836127D358}" presName="rootText" presStyleLbl="node1" presStyleIdx="1" presStyleCnt="2" custScaleY="125000"/>
      <dgm:spPr/>
      <dgm:t>
        <a:bodyPr/>
        <a:lstStyle/>
        <a:p>
          <a:endParaRPr lang="ru-RU"/>
        </a:p>
      </dgm:t>
    </dgm:pt>
    <dgm:pt modelId="{578C9218-C3B5-4652-823F-6EEE3413109B}" type="pres">
      <dgm:prSet presAssocID="{0DD5D10F-88D8-4D94-97FB-2E836127D358}" presName="rootConnector" presStyleLbl="node1" presStyleIdx="1" presStyleCnt="2"/>
      <dgm:spPr/>
      <dgm:t>
        <a:bodyPr/>
        <a:lstStyle/>
        <a:p>
          <a:endParaRPr lang="ru-RU"/>
        </a:p>
      </dgm:t>
    </dgm:pt>
    <dgm:pt modelId="{50682F00-FF04-4594-AAC5-285C06202763}" type="pres">
      <dgm:prSet presAssocID="{0DD5D10F-88D8-4D94-97FB-2E836127D358}" presName="childShape" presStyleCnt="0"/>
      <dgm:spPr/>
    </dgm:pt>
    <dgm:pt modelId="{DE881BBF-52C2-44E9-8C7A-7A4E40A31871}" type="pres">
      <dgm:prSet presAssocID="{FAF4A8B3-2728-43A3-A89D-D2E1A93DAFD9}" presName="Name13" presStyleLbl="parChTrans1D2" presStyleIdx="1" presStyleCnt="2"/>
      <dgm:spPr/>
      <dgm:t>
        <a:bodyPr/>
        <a:lstStyle/>
        <a:p>
          <a:endParaRPr lang="ru-RU"/>
        </a:p>
      </dgm:t>
    </dgm:pt>
    <dgm:pt modelId="{1D88F55D-14A2-4F01-8013-4791E3C06F0C}" type="pres">
      <dgm:prSet presAssocID="{A41F5099-E018-47D9-88CA-E13ED509645E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53C75C-617F-4103-A868-279E5E7B1B05}" type="presOf" srcId="{DC10B481-D415-4A05-9AD0-63517C48E1CE}" destId="{D300DA7C-5C94-45F5-9DEE-A9EEC43D5324}" srcOrd="1" destOrd="0" presId="urn:microsoft.com/office/officeart/2005/8/layout/hierarchy3"/>
    <dgm:cxn modelId="{6968E7CF-30D4-4B85-BC6C-19731FAA0FD6}" type="presOf" srcId="{0DD5D10F-88D8-4D94-97FB-2E836127D358}" destId="{578C9218-C3B5-4652-823F-6EEE3413109B}" srcOrd="1" destOrd="0" presId="urn:microsoft.com/office/officeart/2005/8/layout/hierarchy3"/>
    <dgm:cxn modelId="{558B379F-E7D6-47E7-9F93-6C0F61A2108F}" type="presOf" srcId="{C678FE42-0155-43D3-9972-633C53085FDC}" destId="{DAA064BD-623E-43B4-8C60-53E4318D072B}" srcOrd="0" destOrd="0" presId="urn:microsoft.com/office/officeart/2005/8/layout/hierarchy3"/>
    <dgm:cxn modelId="{20ECCAF8-D63E-4B65-9D19-EA09CBFE2ED6}" srcId="{0DD5D10F-88D8-4D94-97FB-2E836127D358}" destId="{A41F5099-E018-47D9-88CA-E13ED509645E}" srcOrd="0" destOrd="0" parTransId="{FAF4A8B3-2728-43A3-A89D-D2E1A93DAFD9}" sibTransId="{FF3BA581-4B37-43E6-8ADA-517BD79B8CE7}"/>
    <dgm:cxn modelId="{12FB72F4-9D81-4FA4-935E-8C01C82DFA97}" type="presOf" srcId="{AE045CB1-A083-4231-B941-7668197490C0}" destId="{558BF94D-F53B-460E-B373-FCC4BE0B2A9E}" srcOrd="0" destOrd="0" presId="urn:microsoft.com/office/officeart/2005/8/layout/hierarchy3"/>
    <dgm:cxn modelId="{1E383D1B-6F2E-4633-A182-77925023A0EB}" srcId="{AE045CB1-A083-4231-B941-7668197490C0}" destId="{DC10B481-D415-4A05-9AD0-63517C48E1CE}" srcOrd="0" destOrd="0" parTransId="{9E701E6D-348C-4FCA-9687-1B1265AEB9F7}" sibTransId="{1DD6A9FF-FDAC-4841-B154-6ADCF5B475B8}"/>
    <dgm:cxn modelId="{4E50C5FB-F819-449E-ABF0-0B4C4E57BABE}" type="presOf" srcId="{DC10B481-D415-4A05-9AD0-63517C48E1CE}" destId="{4DC8BC93-221B-48B1-9729-31E4B1CCB612}" srcOrd="0" destOrd="0" presId="urn:microsoft.com/office/officeart/2005/8/layout/hierarchy3"/>
    <dgm:cxn modelId="{32C03BD1-2CBC-4379-86E6-2318D49F7118}" srcId="{DC10B481-D415-4A05-9AD0-63517C48E1CE}" destId="{1FFA2ABF-3214-451A-9A96-6878641F39E3}" srcOrd="0" destOrd="0" parTransId="{C678FE42-0155-43D3-9972-633C53085FDC}" sibTransId="{8BECEFF7-D3FF-4DCB-AD11-12D596AB90F8}"/>
    <dgm:cxn modelId="{1FD65210-25C9-496C-898A-83996E54A750}" srcId="{AE045CB1-A083-4231-B941-7668197490C0}" destId="{0DD5D10F-88D8-4D94-97FB-2E836127D358}" srcOrd="1" destOrd="0" parTransId="{9DA7F7D0-6F29-425E-9ECD-EFD6775FA86D}" sibTransId="{38B31CA5-1244-40DB-B4B0-ECDF3AD78981}"/>
    <dgm:cxn modelId="{1C2C98A7-1A2B-422A-9A37-F0297AFFFD84}" type="presOf" srcId="{A41F5099-E018-47D9-88CA-E13ED509645E}" destId="{1D88F55D-14A2-4F01-8013-4791E3C06F0C}" srcOrd="0" destOrd="0" presId="urn:microsoft.com/office/officeart/2005/8/layout/hierarchy3"/>
    <dgm:cxn modelId="{76687540-EC1A-4C29-B46B-72F2055EBE8D}" type="presOf" srcId="{1FFA2ABF-3214-451A-9A96-6878641F39E3}" destId="{AE7F4E52-84A3-40A6-9BCE-59EBEF37B855}" srcOrd="0" destOrd="0" presId="urn:microsoft.com/office/officeart/2005/8/layout/hierarchy3"/>
    <dgm:cxn modelId="{DD014A8B-D42A-40C0-81FF-742598E6C274}" type="presOf" srcId="{0DD5D10F-88D8-4D94-97FB-2E836127D358}" destId="{656BDD63-933C-4937-9436-A872005BE692}" srcOrd="0" destOrd="0" presId="urn:microsoft.com/office/officeart/2005/8/layout/hierarchy3"/>
    <dgm:cxn modelId="{B59888F4-97DB-481C-9C9E-921EED3970C1}" type="presOf" srcId="{FAF4A8B3-2728-43A3-A89D-D2E1A93DAFD9}" destId="{DE881BBF-52C2-44E9-8C7A-7A4E40A31871}" srcOrd="0" destOrd="0" presId="urn:microsoft.com/office/officeart/2005/8/layout/hierarchy3"/>
    <dgm:cxn modelId="{8DF43586-AF5A-4B6C-B723-B8D1F7331243}" type="presParOf" srcId="{558BF94D-F53B-460E-B373-FCC4BE0B2A9E}" destId="{B38A688A-B443-431F-9C39-495DC3569BD6}" srcOrd="0" destOrd="0" presId="urn:microsoft.com/office/officeart/2005/8/layout/hierarchy3"/>
    <dgm:cxn modelId="{E0D103C0-20C8-4A83-B2DD-6C9A38A3C95D}" type="presParOf" srcId="{B38A688A-B443-431F-9C39-495DC3569BD6}" destId="{1C68C5E0-6E3E-4248-86A3-42FA112ED979}" srcOrd="0" destOrd="0" presId="urn:microsoft.com/office/officeart/2005/8/layout/hierarchy3"/>
    <dgm:cxn modelId="{8AC61E7D-A854-438E-8AE1-43F5FC5935C2}" type="presParOf" srcId="{1C68C5E0-6E3E-4248-86A3-42FA112ED979}" destId="{4DC8BC93-221B-48B1-9729-31E4B1CCB612}" srcOrd="0" destOrd="0" presId="urn:microsoft.com/office/officeart/2005/8/layout/hierarchy3"/>
    <dgm:cxn modelId="{A3499916-A400-462D-9900-35FAB9689F96}" type="presParOf" srcId="{1C68C5E0-6E3E-4248-86A3-42FA112ED979}" destId="{D300DA7C-5C94-45F5-9DEE-A9EEC43D5324}" srcOrd="1" destOrd="0" presId="urn:microsoft.com/office/officeart/2005/8/layout/hierarchy3"/>
    <dgm:cxn modelId="{6D87382A-5021-447A-9253-0078A5ABD60E}" type="presParOf" srcId="{B38A688A-B443-431F-9C39-495DC3569BD6}" destId="{853539EA-72C9-4226-A2A4-1CBE61BFA29F}" srcOrd="1" destOrd="0" presId="urn:microsoft.com/office/officeart/2005/8/layout/hierarchy3"/>
    <dgm:cxn modelId="{25071F4C-AAAA-4E4F-87D7-0AF16124AD3D}" type="presParOf" srcId="{853539EA-72C9-4226-A2A4-1CBE61BFA29F}" destId="{DAA064BD-623E-43B4-8C60-53E4318D072B}" srcOrd="0" destOrd="0" presId="urn:microsoft.com/office/officeart/2005/8/layout/hierarchy3"/>
    <dgm:cxn modelId="{949BBA49-FE2D-4557-B2DC-40AAF834ABB4}" type="presParOf" srcId="{853539EA-72C9-4226-A2A4-1CBE61BFA29F}" destId="{AE7F4E52-84A3-40A6-9BCE-59EBEF37B855}" srcOrd="1" destOrd="0" presId="urn:microsoft.com/office/officeart/2005/8/layout/hierarchy3"/>
    <dgm:cxn modelId="{896F581C-55BC-49A1-8C6D-88779FBF5D87}" type="presParOf" srcId="{558BF94D-F53B-460E-B373-FCC4BE0B2A9E}" destId="{4AA0291E-CCAB-4B0F-8227-00DD8F4F1001}" srcOrd="1" destOrd="0" presId="urn:microsoft.com/office/officeart/2005/8/layout/hierarchy3"/>
    <dgm:cxn modelId="{7A9D3875-AA65-4E07-BE0D-02419C341A03}" type="presParOf" srcId="{4AA0291E-CCAB-4B0F-8227-00DD8F4F1001}" destId="{8B563443-9521-4179-9469-08C704D71E53}" srcOrd="0" destOrd="0" presId="urn:microsoft.com/office/officeart/2005/8/layout/hierarchy3"/>
    <dgm:cxn modelId="{CAEE1C30-9A60-40EC-AF3E-790B2A610831}" type="presParOf" srcId="{8B563443-9521-4179-9469-08C704D71E53}" destId="{656BDD63-933C-4937-9436-A872005BE692}" srcOrd="0" destOrd="0" presId="urn:microsoft.com/office/officeart/2005/8/layout/hierarchy3"/>
    <dgm:cxn modelId="{625C9102-9DD2-4932-BDDB-6DAA7FABE54E}" type="presParOf" srcId="{8B563443-9521-4179-9469-08C704D71E53}" destId="{578C9218-C3B5-4652-823F-6EEE3413109B}" srcOrd="1" destOrd="0" presId="urn:microsoft.com/office/officeart/2005/8/layout/hierarchy3"/>
    <dgm:cxn modelId="{0EDF2FBE-B8E9-4443-9B10-4CCF27141162}" type="presParOf" srcId="{4AA0291E-CCAB-4B0F-8227-00DD8F4F1001}" destId="{50682F00-FF04-4594-AAC5-285C06202763}" srcOrd="1" destOrd="0" presId="urn:microsoft.com/office/officeart/2005/8/layout/hierarchy3"/>
    <dgm:cxn modelId="{B2D774E2-1CB7-4E77-A679-7CCEDEEBC0BD}" type="presParOf" srcId="{50682F00-FF04-4594-AAC5-285C06202763}" destId="{DE881BBF-52C2-44E9-8C7A-7A4E40A31871}" srcOrd="0" destOrd="0" presId="urn:microsoft.com/office/officeart/2005/8/layout/hierarchy3"/>
    <dgm:cxn modelId="{FC90261C-127F-4448-9861-916EBE824323}" type="presParOf" srcId="{50682F00-FF04-4594-AAC5-285C06202763}" destId="{1D88F55D-14A2-4F01-8013-4791E3C06F0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045CB1-A083-4231-B941-7668197490C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10B481-D415-4A05-9AD0-63517C48E1CE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умения соотносить функцию и значение формы повелительного наклонения с видовым значением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701E6D-348C-4FCA-9687-1B1265AEB9F7}" type="parTrans" cxnId="{1E383D1B-6F2E-4633-A182-77925023A0EB}">
      <dgm:prSet/>
      <dgm:spPr/>
      <dgm:t>
        <a:bodyPr/>
        <a:lstStyle/>
        <a:p>
          <a:endParaRPr lang="ru-RU"/>
        </a:p>
      </dgm:t>
    </dgm:pt>
    <dgm:pt modelId="{1DD6A9FF-FDAC-4841-B154-6ADCF5B475B8}" type="sibTrans" cxnId="{1E383D1B-6F2E-4633-A182-77925023A0EB}">
      <dgm:prSet/>
      <dgm:spPr/>
      <dgm:t>
        <a:bodyPr/>
        <a:lstStyle/>
        <a:p>
          <a:endParaRPr lang="ru-RU"/>
        </a:p>
      </dgm:t>
    </dgm:pt>
    <dgm:pt modelId="{1FFA2ABF-3214-451A-9A96-6878641F39E3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подойди к окну – дует, вместо – не подходи.</a:t>
          </a:r>
          <a:endParaRPr lang="ru-RU" sz="16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78FE42-0155-43D3-9972-633C53085FDC}" type="parTrans" cxnId="{32C03BD1-2CBC-4379-86E6-2318D49F7118}">
      <dgm:prSet/>
      <dgm:spPr/>
      <dgm:t>
        <a:bodyPr/>
        <a:lstStyle/>
        <a:p>
          <a:endParaRPr lang="ru-RU"/>
        </a:p>
      </dgm:t>
    </dgm:pt>
    <dgm:pt modelId="{8BECEFF7-D3FF-4DCB-AD11-12D596AB90F8}" type="sibTrans" cxnId="{32C03BD1-2CBC-4379-86E6-2318D49F7118}">
      <dgm:prSet/>
      <dgm:spPr/>
      <dgm:t>
        <a:bodyPr/>
        <a:lstStyle/>
        <a:p>
          <a:endParaRPr lang="ru-RU"/>
        </a:p>
      </dgm:t>
    </dgm:pt>
    <dgm:pt modelId="{0DD5D10F-88D8-4D94-97FB-2E836127D358}">
      <dgm:prSet phldrT="[Текст]" custT="1"/>
      <dgm:spPr/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Нарушение норм в употреблении видовременных форм глаголов в предложениях с однородными сказуемыми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A7F7D0-6F29-425E-9ECD-EFD6775FA86D}" type="parTrans" cxnId="{1FD65210-25C9-496C-898A-83996E54A750}">
      <dgm:prSet/>
      <dgm:spPr/>
      <dgm:t>
        <a:bodyPr/>
        <a:lstStyle/>
        <a:p>
          <a:endParaRPr lang="ru-RU"/>
        </a:p>
      </dgm:t>
    </dgm:pt>
    <dgm:pt modelId="{38B31CA5-1244-40DB-B4B0-ECDF3AD78981}" type="sibTrans" cxnId="{1FD65210-25C9-496C-898A-83996E54A750}">
      <dgm:prSet/>
      <dgm:spPr/>
      <dgm:t>
        <a:bodyPr/>
        <a:lstStyle/>
        <a:p>
          <a:endParaRPr lang="ru-RU"/>
        </a:p>
      </dgm:t>
    </dgm:pt>
    <dgm:pt modelId="{A41F5099-E018-47D9-88CA-E13ED509645E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Утром проснулся, умывался, делал зарядку.</a:t>
          </a:r>
          <a:endParaRPr lang="ru-RU" sz="16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F4A8B3-2728-43A3-A89D-D2E1A93DAFD9}" type="parTrans" cxnId="{20ECCAF8-D63E-4B65-9D19-EA09CBFE2ED6}">
      <dgm:prSet/>
      <dgm:spPr/>
      <dgm:t>
        <a:bodyPr/>
        <a:lstStyle/>
        <a:p>
          <a:endParaRPr lang="ru-RU"/>
        </a:p>
      </dgm:t>
    </dgm:pt>
    <dgm:pt modelId="{FF3BA581-4B37-43E6-8ADA-517BD79B8CE7}" type="sibTrans" cxnId="{20ECCAF8-D63E-4B65-9D19-EA09CBFE2ED6}">
      <dgm:prSet/>
      <dgm:spPr/>
      <dgm:t>
        <a:bodyPr/>
        <a:lstStyle/>
        <a:p>
          <a:endParaRPr lang="ru-RU"/>
        </a:p>
      </dgm:t>
    </dgm:pt>
    <dgm:pt modelId="{558BF94D-F53B-460E-B373-FCC4BE0B2A9E}" type="pres">
      <dgm:prSet presAssocID="{AE045CB1-A083-4231-B941-7668197490C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38A688A-B443-431F-9C39-495DC3569BD6}" type="pres">
      <dgm:prSet presAssocID="{DC10B481-D415-4A05-9AD0-63517C48E1CE}" presName="root" presStyleCnt="0"/>
      <dgm:spPr/>
    </dgm:pt>
    <dgm:pt modelId="{1C68C5E0-6E3E-4248-86A3-42FA112ED979}" type="pres">
      <dgm:prSet presAssocID="{DC10B481-D415-4A05-9AD0-63517C48E1CE}" presName="rootComposite" presStyleCnt="0"/>
      <dgm:spPr/>
    </dgm:pt>
    <dgm:pt modelId="{4DC8BC93-221B-48B1-9729-31E4B1CCB612}" type="pres">
      <dgm:prSet presAssocID="{DC10B481-D415-4A05-9AD0-63517C48E1CE}" presName="rootText" presStyleLbl="node1" presStyleIdx="0" presStyleCnt="2" custScaleY="127634"/>
      <dgm:spPr/>
      <dgm:t>
        <a:bodyPr/>
        <a:lstStyle/>
        <a:p>
          <a:endParaRPr lang="ru-RU"/>
        </a:p>
      </dgm:t>
    </dgm:pt>
    <dgm:pt modelId="{D300DA7C-5C94-45F5-9DEE-A9EEC43D5324}" type="pres">
      <dgm:prSet presAssocID="{DC10B481-D415-4A05-9AD0-63517C48E1CE}" presName="rootConnector" presStyleLbl="node1" presStyleIdx="0" presStyleCnt="2"/>
      <dgm:spPr/>
      <dgm:t>
        <a:bodyPr/>
        <a:lstStyle/>
        <a:p>
          <a:endParaRPr lang="ru-RU"/>
        </a:p>
      </dgm:t>
    </dgm:pt>
    <dgm:pt modelId="{853539EA-72C9-4226-A2A4-1CBE61BFA29F}" type="pres">
      <dgm:prSet presAssocID="{DC10B481-D415-4A05-9AD0-63517C48E1CE}" presName="childShape" presStyleCnt="0"/>
      <dgm:spPr/>
    </dgm:pt>
    <dgm:pt modelId="{DAA064BD-623E-43B4-8C60-53E4318D072B}" type="pres">
      <dgm:prSet presAssocID="{C678FE42-0155-43D3-9972-633C53085FDC}" presName="Name13" presStyleLbl="parChTrans1D2" presStyleIdx="0" presStyleCnt="2"/>
      <dgm:spPr/>
      <dgm:t>
        <a:bodyPr/>
        <a:lstStyle/>
        <a:p>
          <a:endParaRPr lang="ru-RU"/>
        </a:p>
      </dgm:t>
    </dgm:pt>
    <dgm:pt modelId="{AE7F4E52-84A3-40A6-9BCE-59EBEF37B855}" type="pres">
      <dgm:prSet presAssocID="{1FFA2ABF-3214-451A-9A96-6878641F39E3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A0291E-CCAB-4B0F-8227-00DD8F4F1001}" type="pres">
      <dgm:prSet presAssocID="{0DD5D10F-88D8-4D94-97FB-2E836127D358}" presName="root" presStyleCnt="0"/>
      <dgm:spPr/>
    </dgm:pt>
    <dgm:pt modelId="{8B563443-9521-4179-9469-08C704D71E53}" type="pres">
      <dgm:prSet presAssocID="{0DD5D10F-88D8-4D94-97FB-2E836127D358}" presName="rootComposite" presStyleCnt="0"/>
      <dgm:spPr/>
    </dgm:pt>
    <dgm:pt modelId="{656BDD63-933C-4937-9436-A872005BE692}" type="pres">
      <dgm:prSet presAssocID="{0DD5D10F-88D8-4D94-97FB-2E836127D358}" presName="rootText" presStyleLbl="node1" presStyleIdx="1" presStyleCnt="2" custScaleY="126597"/>
      <dgm:spPr/>
      <dgm:t>
        <a:bodyPr/>
        <a:lstStyle/>
        <a:p>
          <a:endParaRPr lang="ru-RU"/>
        </a:p>
      </dgm:t>
    </dgm:pt>
    <dgm:pt modelId="{578C9218-C3B5-4652-823F-6EEE3413109B}" type="pres">
      <dgm:prSet presAssocID="{0DD5D10F-88D8-4D94-97FB-2E836127D358}" presName="rootConnector" presStyleLbl="node1" presStyleIdx="1" presStyleCnt="2"/>
      <dgm:spPr/>
      <dgm:t>
        <a:bodyPr/>
        <a:lstStyle/>
        <a:p>
          <a:endParaRPr lang="ru-RU"/>
        </a:p>
      </dgm:t>
    </dgm:pt>
    <dgm:pt modelId="{50682F00-FF04-4594-AAC5-285C06202763}" type="pres">
      <dgm:prSet presAssocID="{0DD5D10F-88D8-4D94-97FB-2E836127D358}" presName="childShape" presStyleCnt="0"/>
      <dgm:spPr/>
    </dgm:pt>
    <dgm:pt modelId="{DE881BBF-52C2-44E9-8C7A-7A4E40A31871}" type="pres">
      <dgm:prSet presAssocID="{FAF4A8B3-2728-43A3-A89D-D2E1A93DAFD9}" presName="Name13" presStyleLbl="parChTrans1D2" presStyleIdx="1" presStyleCnt="2"/>
      <dgm:spPr/>
      <dgm:t>
        <a:bodyPr/>
        <a:lstStyle/>
        <a:p>
          <a:endParaRPr lang="ru-RU"/>
        </a:p>
      </dgm:t>
    </dgm:pt>
    <dgm:pt modelId="{1D88F55D-14A2-4F01-8013-4791E3C06F0C}" type="pres">
      <dgm:prSet presAssocID="{A41F5099-E018-47D9-88CA-E13ED509645E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D65210-25C9-496C-898A-83996E54A750}" srcId="{AE045CB1-A083-4231-B941-7668197490C0}" destId="{0DD5D10F-88D8-4D94-97FB-2E836127D358}" srcOrd="1" destOrd="0" parTransId="{9DA7F7D0-6F29-425E-9ECD-EFD6775FA86D}" sibTransId="{38B31CA5-1244-40DB-B4B0-ECDF3AD78981}"/>
    <dgm:cxn modelId="{1E383D1B-6F2E-4633-A182-77925023A0EB}" srcId="{AE045CB1-A083-4231-B941-7668197490C0}" destId="{DC10B481-D415-4A05-9AD0-63517C48E1CE}" srcOrd="0" destOrd="0" parTransId="{9E701E6D-348C-4FCA-9687-1B1265AEB9F7}" sibTransId="{1DD6A9FF-FDAC-4841-B154-6ADCF5B475B8}"/>
    <dgm:cxn modelId="{67DE966C-C68E-4A83-AED2-19768D11D8E2}" type="presOf" srcId="{0DD5D10F-88D8-4D94-97FB-2E836127D358}" destId="{656BDD63-933C-4937-9436-A872005BE692}" srcOrd="0" destOrd="0" presId="urn:microsoft.com/office/officeart/2005/8/layout/hierarchy3"/>
    <dgm:cxn modelId="{EF0296CF-82E5-4F23-A0BA-8EE611121637}" type="presOf" srcId="{DC10B481-D415-4A05-9AD0-63517C48E1CE}" destId="{D300DA7C-5C94-45F5-9DEE-A9EEC43D5324}" srcOrd="1" destOrd="0" presId="urn:microsoft.com/office/officeart/2005/8/layout/hierarchy3"/>
    <dgm:cxn modelId="{F312784B-8AB9-46CA-81F8-E85A239DC3D3}" type="presOf" srcId="{AE045CB1-A083-4231-B941-7668197490C0}" destId="{558BF94D-F53B-460E-B373-FCC4BE0B2A9E}" srcOrd="0" destOrd="0" presId="urn:microsoft.com/office/officeart/2005/8/layout/hierarchy3"/>
    <dgm:cxn modelId="{7E37920C-D37C-4B76-81F6-91194BA9F7AB}" type="presOf" srcId="{C678FE42-0155-43D3-9972-633C53085FDC}" destId="{DAA064BD-623E-43B4-8C60-53E4318D072B}" srcOrd="0" destOrd="0" presId="urn:microsoft.com/office/officeart/2005/8/layout/hierarchy3"/>
    <dgm:cxn modelId="{33D2ED7B-5B8B-46E5-8E90-CC21807B5202}" type="presOf" srcId="{FAF4A8B3-2728-43A3-A89D-D2E1A93DAFD9}" destId="{DE881BBF-52C2-44E9-8C7A-7A4E40A31871}" srcOrd="0" destOrd="0" presId="urn:microsoft.com/office/officeart/2005/8/layout/hierarchy3"/>
    <dgm:cxn modelId="{6C9B17A5-9178-470E-A6BB-6B01E06D2D63}" type="presOf" srcId="{DC10B481-D415-4A05-9AD0-63517C48E1CE}" destId="{4DC8BC93-221B-48B1-9729-31E4B1CCB612}" srcOrd="0" destOrd="0" presId="urn:microsoft.com/office/officeart/2005/8/layout/hierarchy3"/>
    <dgm:cxn modelId="{99E95F06-A45B-4D54-B0AB-95AA81DCDFFF}" type="presOf" srcId="{A41F5099-E018-47D9-88CA-E13ED509645E}" destId="{1D88F55D-14A2-4F01-8013-4791E3C06F0C}" srcOrd="0" destOrd="0" presId="urn:microsoft.com/office/officeart/2005/8/layout/hierarchy3"/>
    <dgm:cxn modelId="{32C03BD1-2CBC-4379-86E6-2318D49F7118}" srcId="{DC10B481-D415-4A05-9AD0-63517C48E1CE}" destId="{1FFA2ABF-3214-451A-9A96-6878641F39E3}" srcOrd="0" destOrd="0" parTransId="{C678FE42-0155-43D3-9972-633C53085FDC}" sibTransId="{8BECEFF7-D3FF-4DCB-AD11-12D596AB90F8}"/>
    <dgm:cxn modelId="{84C90497-03E9-4464-9204-708B0D3D9057}" type="presOf" srcId="{0DD5D10F-88D8-4D94-97FB-2E836127D358}" destId="{578C9218-C3B5-4652-823F-6EEE3413109B}" srcOrd="1" destOrd="0" presId="urn:microsoft.com/office/officeart/2005/8/layout/hierarchy3"/>
    <dgm:cxn modelId="{CD063335-C074-4EFC-A81B-EA42B4556448}" type="presOf" srcId="{1FFA2ABF-3214-451A-9A96-6878641F39E3}" destId="{AE7F4E52-84A3-40A6-9BCE-59EBEF37B855}" srcOrd="0" destOrd="0" presId="urn:microsoft.com/office/officeart/2005/8/layout/hierarchy3"/>
    <dgm:cxn modelId="{20ECCAF8-D63E-4B65-9D19-EA09CBFE2ED6}" srcId="{0DD5D10F-88D8-4D94-97FB-2E836127D358}" destId="{A41F5099-E018-47D9-88CA-E13ED509645E}" srcOrd="0" destOrd="0" parTransId="{FAF4A8B3-2728-43A3-A89D-D2E1A93DAFD9}" sibTransId="{FF3BA581-4B37-43E6-8ADA-517BD79B8CE7}"/>
    <dgm:cxn modelId="{D7DB616A-93A8-40F6-AB08-5F7DC6CD35FE}" type="presParOf" srcId="{558BF94D-F53B-460E-B373-FCC4BE0B2A9E}" destId="{B38A688A-B443-431F-9C39-495DC3569BD6}" srcOrd="0" destOrd="0" presId="urn:microsoft.com/office/officeart/2005/8/layout/hierarchy3"/>
    <dgm:cxn modelId="{02BEDB12-CCB2-459F-A9CC-97D6E3185E8B}" type="presParOf" srcId="{B38A688A-B443-431F-9C39-495DC3569BD6}" destId="{1C68C5E0-6E3E-4248-86A3-42FA112ED979}" srcOrd="0" destOrd="0" presId="urn:microsoft.com/office/officeart/2005/8/layout/hierarchy3"/>
    <dgm:cxn modelId="{DA98E190-266F-4891-B33C-C819FC61D456}" type="presParOf" srcId="{1C68C5E0-6E3E-4248-86A3-42FA112ED979}" destId="{4DC8BC93-221B-48B1-9729-31E4B1CCB612}" srcOrd="0" destOrd="0" presId="urn:microsoft.com/office/officeart/2005/8/layout/hierarchy3"/>
    <dgm:cxn modelId="{F8AE1DD0-D81C-437B-BD18-2F5E7E71A111}" type="presParOf" srcId="{1C68C5E0-6E3E-4248-86A3-42FA112ED979}" destId="{D300DA7C-5C94-45F5-9DEE-A9EEC43D5324}" srcOrd="1" destOrd="0" presId="urn:microsoft.com/office/officeart/2005/8/layout/hierarchy3"/>
    <dgm:cxn modelId="{9CD9D520-BD9F-4FF8-B792-E46845AAF0AC}" type="presParOf" srcId="{B38A688A-B443-431F-9C39-495DC3569BD6}" destId="{853539EA-72C9-4226-A2A4-1CBE61BFA29F}" srcOrd="1" destOrd="0" presId="urn:microsoft.com/office/officeart/2005/8/layout/hierarchy3"/>
    <dgm:cxn modelId="{1263ACD8-FF9D-45CD-82A7-0AA4E49635C3}" type="presParOf" srcId="{853539EA-72C9-4226-A2A4-1CBE61BFA29F}" destId="{DAA064BD-623E-43B4-8C60-53E4318D072B}" srcOrd="0" destOrd="0" presId="urn:microsoft.com/office/officeart/2005/8/layout/hierarchy3"/>
    <dgm:cxn modelId="{5D675179-8BAB-4BF4-89F0-5574B54F54E5}" type="presParOf" srcId="{853539EA-72C9-4226-A2A4-1CBE61BFA29F}" destId="{AE7F4E52-84A3-40A6-9BCE-59EBEF37B855}" srcOrd="1" destOrd="0" presId="urn:microsoft.com/office/officeart/2005/8/layout/hierarchy3"/>
    <dgm:cxn modelId="{B69AA61E-B0B5-4F09-84F1-03B2214A803D}" type="presParOf" srcId="{558BF94D-F53B-460E-B373-FCC4BE0B2A9E}" destId="{4AA0291E-CCAB-4B0F-8227-00DD8F4F1001}" srcOrd="1" destOrd="0" presId="urn:microsoft.com/office/officeart/2005/8/layout/hierarchy3"/>
    <dgm:cxn modelId="{D4F10C62-0E1A-4BCF-83EE-34CB04563EE3}" type="presParOf" srcId="{4AA0291E-CCAB-4B0F-8227-00DD8F4F1001}" destId="{8B563443-9521-4179-9469-08C704D71E53}" srcOrd="0" destOrd="0" presId="urn:microsoft.com/office/officeart/2005/8/layout/hierarchy3"/>
    <dgm:cxn modelId="{28084BE5-38D5-4833-9E82-F8C3E02519D7}" type="presParOf" srcId="{8B563443-9521-4179-9469-08C704D71E53}" destId="{656BDD63-933C-4937-9436-A872005BE692}" srcOrd="0" destOrd="0" presId="urn:microsoft.com/office/officeart/2005/8/layout/hierarchy3"/>
    <dgm:cxn modelId="{580F463B-30FD-44D8-A1EB-8F721D223279}" type="presParOf" srcId="{8B563443-9521-4179-9469-08C704D71E53}" destId="{578C9218-C3B5-4652-823F-6EEE3413109B}" srcOrd="1" destOrd="0" presId="urn:microsoft.com/office/officeart/2005/8/layout/hierarchy3"/>
    <dgm:cxn modelId="{3AA2E3F1-3C58-4766-A9C4-96FCFE382B51}" type="presParOf" srcId="{4AA0291E-CCAB-4B0F-8227-00DD8F4F1001}" destId="{50682F00-FF04-4594-AAC5-285C06202763}" srcOrd="1" destOrd="0" presId="urn:microsoft.com/office/officeart/2005/8/layout/hierarchy3"/>
    <dgm:cxn modelId="{0B66AA76-F6A1-4BDC-AECF-E13B5B03C71F}" type="presParOf" srcId="{50682F00-FF04-4594-AAC5-285C06202763}" destId="{DE881BBF-52C2-44E9-8C7A-7A4E40A31871}" srcOrd="0" destOrd="0" presId="urn:microsoft.com/office/officeart/2005/8/layout/hierarchy3"/>
    <dgm:cxn modelId="{33DF06E9-16BB-4A01-9C2D-F4BABF35975E}" type="presParOf" srcId="{50682F00-FF04-4594-AAC5-285C06202763}" destId="{1D88F55D-14A2-4F01-8013-4791E3C06F0C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52C5F-D6AF-4680-B096-202E63F5AB72}">
      <dsp:nvSpPr>
        <dsp:cNvPr id="0" name=""/>
        <dsp:cNvSpPr/>
      </dsp:nvSpPr>
      <dsp:spPr>
        <a:xfrm>
          <a:off x="1143" y="1547906"/>
          <a:ext cx="2438505" cy="1463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Грамматические формы (окончания, суффиксы, схемы построения предложений)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96" y="1590759"/>
        <a:ext cx="2352799" cy="1377397"/>
      </dsp:txXfrm>
    </dsp:sp>
    <dsp:sp modelId="{4801361B-5EFC-449D-B25B-30E43A9A999E}">
      <dsp:nvSpPr>
        <dsp:cNvPr id="0" name=""/>
        <dsp:cNvSpPr/>
      </dsp:nvSpPr>
      <dsp:spPr>
        <a:xfrm>
          <a:off x="2683499" y="1977083"/>
          <a:ext cx="516963" cy="6047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2683499" y="2098033"/>
        <a:ext cx="361874" cy="362849"/>
      </dsp:txXfrm>
    </dsp:sp>
    <dsp:sp modelId="{FEC034A2-A12E-4FB8-98B4-333A504632F0}">
      <dsp:nvSpPr>
        <dsp:cNvPr id="0" name=""/>
        <dsp:cNvSpPr/>
      </dsp:nvSpPr>
      <dsp:spPr>
        <a:xfrm>
          <a:off x="3415051" y="1547906"/>
          <a:ext cx="2438505" cy="1463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Преимущественно путем запоминания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7904" y="1590759"/>
        <a:ext cx="2352799" cy="13773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52C5F-D6AF-4680-B096-202E63F5AB72}">
      <dsp:nvSpPr>
        <dsp:cNvPr id="0" name=""/>
        <dsp:cNvSpPr/>
      </dsp:nvSpPr>
      <dsp:spPr>
        <a:xfrm>
          <a:off x="1143" y="1547906"/>
          <a:ext cx="2438505" cy="1463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Грамматические понятия (род, число, падеж и т.п.) и правила употребления форм 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996" y="1590759"/>
        <a:ext cx="2352799" cy="1377397"/>
      </dsp:txXfrm>
    </dsp:sp>
    <dsp:sp modelId="{4801361B-5EFC-449D-B25B-30E43A9A999E}">
      <dsp:nvSpPr>
        <dsp:cNvPr id="0" name=""/>
        <dsp:cNvSpPr/>
      </dsp:nvSpPr>
      <dsp:spPr>
        <a:xfrm>
          <a:off x="2683499" y="1977083"/>
          <a:ext cx="516963" cy="6047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2683499" y="2098033"/>
        <a:ext cx="361874" cy="362849"/>
      </dsp:txXfrm>
    </dsp:sp>
    <dsp:sp modelId="{FEC034A2-A12E-4FB8-98B4-333A504632F0}">
      <dsp:nvSpPr>
        <dsp:cNvPr id="0" name=""/>
        <dsp:cNvSpPr/>
      </dsp:nvSpPr>
      <dsp:spPr>
        <a:xfrm>
          <a:off x="3415051" y="1547906"/>
          <a:ext cx="2438505" cy="14631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Преимущественно на основе осмысления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57904" y="1590759"/>
        <a:ext cx="2352799" cy="13773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3E577-E2B7-4FA1-90D5-3D4CC4700779}">
      <dsp:nvSpPr>
        <dsp:cNvPr id="0" name=""/>
        <dsp:cNvSpPr/>
      </dsp:nvSpPr>
      <dsp:spPr>
        <a:xfrm>
          <a:off x="0" y="497364"/>
          <a:ext cx="429779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23C2B-9ECD-4232-8DC1-E22E4EDED8D8}">
      <dsp:nvSpPr>
        <dsp:cNvPr id="0" name=""/>
        <dsp:cNvSpPr/>
      </dsp:nvSpPr>
      <dsp:spPr>
        <a:xfrm>
          <a:off x="214889" y="10284"/>
          <a:ext cx="3008455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12" tIns="0" rIns="113712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Мужской род</a:t>
          </a:r>
        </a:p>
      </dsp:txBody>
      <dsp:txXfrm>
        <a:off x="262444" y="57839"/>
        <a:ext cx="2913345" cy="879050"/>
      </dsp:txXfrm>
    </dsp:sp>
    <dsp:sp modelId="{FCF13415-4505-4A70-9D0C-7FA870052CFA}">
      <dsp:nvSpPr>
        <dsp:cNvPr id="0" name=""/>
        <dsp:cNvSpPr/>
      </dsp:nvSpPr>
      <dsp:spPr>
        <a:xfrm>
          <a:off x="0" y="1994244"/>
          <a:ext cx="429779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B3E9C-B2C7-4616-8F4A-4EB1E0B210B2}">
      <dsp:nvSpPr>
        <dsp:cNvPr id="0" name=""/>
        <dsp:cNvSpPr/>
      </dsp:nvSpPr>
      <dsp:spPr>
        <a:xfrm>
          <a:off x="214889" y="1507164"/>
          <a:ext cx="3008455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12" tIns="0" rIns="113712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Женский род</a:t>
          </a:r>
        </a:p>
      </dsp:txBody>
      <dsp:txXfrm>
        <a:off x="262444" y="1554719"/>
        <a:ext cx="2913345" cy="879050"/>
      </dsp:txXfrm>
    </dsp:sp>
    <dsp:sp modelId="{4F7091B6-AF3D-48EA-80A2-B1DD94CE4329}">
      <dsp:nvSpPr>
        <dsp:cNvPr id="0" name=""/>
        <dsp:cNvSpPr/>
      </dsp:nvSpPr>
      <dsp:spPr>
        <a:xfrm>
          <a:off x="0" y="3491124"/>
          <a:ext cx="4297793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B532F0-086C-4244-8B31-FEC9DD292FF5}">
      <dsp:nvSpPr>
        <dsp:cNvPr id="0" name=""/>
        <dsp:cNvSpPr/>
      </dsp:nvSpPr>
      <dsp:spPr>
        <a:xfrm>
          <a:off x="208518" y="3004044"/>
          <a:ext cx="3008455" cy="9741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12" tIns="0" rIns="113712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Средний род</a:t>
          </a:r>
        </a:p>
      </dsp:txBody>
      <dsp:txXfrm>
        <a:off x="256073" y="3051599"/>
        <a:ext cx="2913345" cy="8790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BD66E-8A58-43E3-B88B-BE0F67CAC937}">
      <dsp:nvSpPr>
        <dsp:cNvPr id="0" name=""/>
        <dsp:cNvSpPr/>
      </dsp:nvSpPr>
      <dsp:spPr>
        <a:xfrm>
          <a:off x="2756156" y="567"/>
          <a:ext cx="1578904" cy="1026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В.п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6255" y="50666"/>
        <a:ext cx="1478706" cy="926089"/>
      </dsp:txXfrm>
    </dsp:sp>
    <dsp:sp modelId="{4EBE62D9-A80B-4E9A-A825-D5E840B9F635}">
      <dsp:nvSpPr>
        <dsp:cNvPr id="0" name=""/>
        <dsp:cNvSpPr/>
      </dsp:nvSpPr>
      <dsp:spPr>
        <a:xfrm>
          <a:off x="1493333" y="513711"/>
          <a:ext cx="4104550" cy="4104550"/>
        </a:xfrm>
        <a:custGeom>
          <a:avLst/>
          <a:gdLst/>
          <a:ahLst/>
          <a:cxnLst/>
          <a:rect l="0" t="0" r="0" b="0"/>
          <a:pathLst>
            <a:path>
              <a:moveTo>
                <a:pt x="3053701" y="260913"/>
              </a:moveTo>
              <a:arcTo wR="2052275" hR="2052275" stAng="17952393" swAng="12131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30DEA5-C079-4354-8CC6-F650BB9C1F05}">
      <dsp:nvSpPr>
        <dsp:cNvPr id="0" name=""/>
        <dsp:cNvSpPr/>
      </dsp:nvSpPr>
      <dsp:spPr>
        <a:xfrm>
          <a:off x="4707986" y="1418654"/>
          <a:ext cx="1578904" cy="1026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Д.п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58085" y="1468753"/>
        <a:ext cx="1478706" cy="926089"/>
      </dsp:txXfrm>
    </dsp:sp>
    <dsp:sp modelId="{F5E45C16-AEE4-49A1-8D92-63D77C7383BA}">
      <dsp:nvSpPr>
        <dsp:cNvPr id="0" name=""/>
        <dsp:cNvSpPr/>
      </dsp:nvSpPr>
      <dsp:spPr>
        <a:xfrm>
          <a:off x="1493333" y="513711"/>
          <a:ext cx="4104550" cy="4104550"/>
        </a:xfrm>
        <a:custGeom>
          <a:avLst/>
          <a:gdLst/>
          <a:ahLst/>
          <a:cxnLst/>
          <a:rect l="0" t="0" r="0" b="0"/>
          <a:pathLst>
            <a:path>
              <a:moveTo>
                <a:pt x="4099649" y="2194015"/>
              </a:moveTo>
              <a:arcTo wR="2052275" hR="2052275" stAng="21837617" swAng="13610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988BA-71E3-4FCC-9776-37CF8ADF737E}">
      <dsp:nvSpPr>
        <dsp:cNvPr id="0" name=""/>
        <dsp:cNvSpPr/>
      </dsp:nvSpPr>
      <dsp:spPr>
        <a:xfrm>
          <a:off x="3962454" y="3713168"/>
          <a:ext cx="1578904" cy="1026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Т.п.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12553" y="3763267"/>
        <a:ext cx="1478706" cy="926089"/>
      </dsp:txXfrm>
    </dsp:sp>
    <dsp:sp modelId="{00077F27-D130-4A11-B41E-DDD26E79A124}">
      <dsp:nvSpPr>
        <dsp:cNvPr id="0" name=""/>
        <dsp:cNvSpPr/>
      </dsp:nvSpPr>
      <dsp:spPr>
        <a:xfrm>
          <a:off x="1493333" y="513711"/>
          <a:ext cx="4104550" cy="4104550"/>
        </a:xfrm>
        <a:custGeom>
          <a:avLst/>
          <a:gdLst/>
          <a:ahLst/>
          <a:cxnLst/>
          <a:rect l="0" t="0" r="0" b="0"/>
          <a:pathLst>
            <a:path>
              <a:moveTo>
                <a:pt x="2304662" y="4088971"/>
              </a:moveTo>
              <a:arcTo wR="2052275" hR="2052275" stAng="4976156" swAng="84768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578F1-BEA5-4F96-8232-9D70EEA6D91C}">
      <dsp:nvSpPr>
        <dsp:cNvPr id="0" name=""/>
        <dsp:cNvSpPr/>
      </dsp:nvSpPr>
      <dsp:spPr>
        <a:xfrm>
          <a:off x="1549859" y="3713168"/>
          <a:ext cx="1578904" cy="1026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П.п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99958" y="3763267"/>
        <a:ext cx="1478706" cy="926089"/>
      </dsp:txXfrm>
    </dsp:sp>
    <dsp:sp modelId="{99405A46-2E35-4623-B739-8CBB1F1165EF}">
      <dsp:nvSpPr>
        <dsp:cNvPr id="0" name=""/>
        <dsp:cNvSpPr/>
      </dsp:nvSpPr>
      <dsp:spPr>
        <a:xfrm>
          <a:off x="1493333" y="513711"/>
          <a:ext cx="4104550" cy="4104550"/>
        </a:xfrm>
        <a:custGeom>
          <a:avLst/>
          <a:gdLst/>
          <a:ahLst/>
          <a:cxnLst/>
          <a:rect l="0" t="0" r="0" b="0"/>
          <a:pathLst>
            <a:path>
              <a:moveTo>
                <a:pt x="217926" y="2972600"/>
              </a:moveTo>
              <a:arcTo wR="2052275" hR="2052275" stAng="9201376" swAng="136100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E77535-8028-4CDE-B57E-F5FA171452DB}">
      <dsp:nvSpPr>
        <dsp:cNvPr id="0" name=""/>
        <dsp:cNvSpPr/>
      </dsp:nvSpPr>
      <dsp:spPr>
        <a:xfrm>
          <a:off x="804327" y="1418654"/>
          <a:ext cx="1578904" cy="10262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Р.п</a:t>
          </a:r>
          <a:r>
            <a:rPr lang="ru-RU" sz="2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4426" y="1468753"/>
        <a:ext cx="1478706" cy="926089"/>
      </dsp:txXfrm>
    </dsp:sp>
    <dsp:sp modelId="{752C0AA1-5739-45AE-BDD3-0F9E4FBA9F10}">
      <dsp:nvSpPr>
        <dsp:cNvPr id="0" name=""/>
        <dsp:cNvSpPr/>
      </dsp:nvSpPr>
      <dsp:spPr>
        <a:xfrm>
          <a:off x="1493333" y="513711"/>
          <a:ext cx="4104550" cy="4104550"/>
        </a:xfrm>
        <a:custGeom>
          <a:avLst/>
          <a:gdLst/>
          <a:ahLst/>
          <a:cxnLst/>
          <a:rect l="0" t="0" r="0" b="0"/>
          <a:pathLst>
            <a:path>
              <a:moveTo>
                <a:pt x="493425" y="717426"/>
              </a:moveTo>
              <a:arcTo wR="2052275" hR="2052275" stAng="13234413" swAng="1213194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1157C-8934-44EE-93DC-FD8ADBFCF159}">
      <dsp:nvSpPr>
        <dsp:cNvPr id="0" name=""/>
        <dsp:cNvSpPr/>
      </dsp:nvSpPr>
      <dsp:spPr>
        <a:xfrm>
          <a:off x="0" y="284698"/>
          <a:ext cx="6819698" cy="270626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40648-F8A7-40C2-AE8A-A4D718266547}">
      <dsp:nvSpPr>
        <dsp:cNvPr id="0" name=""/>
        <dsp:cNvSpPr/>
      </dsp:nvSpPr>
      <dsp:spPr>
        <a:xfrm>
          <a:off x="207721" y="221938"/>
          <a:ext cx="2001329" cy="19845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55A53-1847-4128-8E8A-B9709860F00C}">
      <dsp:nvSpPr>
        <dsp:cNvPr id="0" name=""/>
        <dsp:cNvSpPr/>
      </dsp:nvSpPr>
      <dsp:spPr>
        <a:xfrm rot="10800000">
          <a:off x="207721" y="2289573"/>
          <a:ext cx="2001329" cy="386324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В значении прямого объект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(кого? что?)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 знаю учителя.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Я люблю музыку.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В значении направления движения.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(куда?)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Ученик идет в школу.</a:t>
          </a:r>
          <a:endParaRPr lang="ru-RU" sz="1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9269" y="2289573"/>
        <a:ext cx="1878233" cy="3801694"/>
      </dsp:txXfrm>
    </dsp:sp>
    <dsp:sp modelId="{273704F8-8344-4123-B22E-FBC23C4506DD}">
      <dsp:nvSpPr>
        <dsp:cNvPr id="0" name=""/>
        <dsp:cNvSpPr/>
      </dsp:nvSpPr>
      <dsp:spPr>
        <a:xfrm>
          <a:off x="2409184" y="250478"/>
          <a:ext cx="2001329" cy="19845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03DAA-F2B9-4FD7-8CBD-345AA3ABB26E}">
      <dsp:nvSpPr>
        <dsp:cNvPr id="0" name=""/>
        <dsp:cNvSpPr/>
      </dsp:nvSpPr>
      <dsp:spPr>
        <a:xfrm rot="10800000">
          <a:off x="2409184" y="2343281"/>
          <a:ext cx="2001329" cy="379163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Обозначение объекта, которому адресовано действие.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(кому?)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Друг часто звонит матери и отцу.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0800000">
        <a:off x="2470732" y="2343281"/>
        <a:ext cx="1878233" cy="3730084"/>
      </dsp:txXfrm>
    </dsp:sp>
    <dsp:sp modelId="{D23DD5B4-700F-4C0C-9A14-54272A242E37}">
      <dsp:nvSpPr>
        <dsp:cNvPr id="0" name=""/>
        <dsp:cNvSpPr/>
      </dsp:nvSpPr>
      <dsp:spPr>
        <a:xfrm>
          <a:off x="4610646" y="239121"/>
          <a:ext cx="2001329" cy="1984593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4F6496-B5DC-4A75-B650-97D6E6A7ABF5}">
      <dsp:nvSpPr>
        <dsp:cNvPr id="0" name=""/>
        <dsp:cNvSpPr/>
      </dsp:nvSpPr>
      <dsp:spPr>
        <a:xfrm rot="10800000">
          <a:off x="4610646" y="2341123"/>
          <a:ext cx="2001329" cy="379450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Без предлогов для обозначения инструмента, орудия действия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(чем?)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Ученик пишет ручкой. Маша режет хлеб ножом.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В сочетании с глаголами интересоваться, увлекаться, заниматься, любоваться, гордиться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Моя сестра интересуется историей.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Сын гордится отцом.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В сочетании с различными предлогами.</a:t>
          </a:r>
          <a:endParaRPr lang="ru-RU" sz="1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4672194" y="2341123"/>
        <a:ext cx="1878233" cy="37329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31157C-8934-44EE-93DC-FD8ADBFCF159}">
      <dsp:nvSpPr>
        <dsp:cNvPr id="0" name=""/>
        <dsp:cNvSpPr/>
      </dsp:nvSpPr>
      <dsp:spPr>
        <a:xfrm>
          <a:off x="0" y="282792"/>
          <a:ext cx="4518297" cy="26881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F40648-F8A7-40C2-AE8A-A4D718266547}">
      <dsp:nvSpPr>
        <dsp:cNvPr id="0" name=""/>
        <dsp:cNvSpPr/>
      </dsp:nvSpPr>
      <dsp:spPr>
        <a:xfrm>
          <a:off x="136067" y="220452"/>
          <a:ext cx="2021982" cy="197130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55A53-1847-4128-8E8A-B9709860F00C}">
      <dsp:nvSpPr>
        <dsp:cNvPr id="0" name=""/>
        <dsp:cNvSpPr/>
      </dsp:nvSpPr>
      <dsp:spPr>
        <a:xfrm rot="10800000">
          <a:off x="136067" y="2274240"/>
          <a:ext cx="2021982" cy="383737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Предложно-падежные сочетания, отвечающие на вопрос где?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столе, на столе.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 Значение времени.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(когда?)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январе, в начале урока, в 2022 году.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 Значение объекта мысли и речи.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Говорить, думать, мечтать – о ком? О чём?</a:t>
          </a:r>
          <a:endParaRPr lang="ru-RU" sz="1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98250" y="2274240"/>
        <a:ext cx="1897616" cy="3775187"/>
      </dsp:txXfrm>
    </dsp:sp>
    <dsp:sp modelId="{273704F8-8344-4123-B22E-FBC23C4506DD}">
      <dsp:nvSpPr>
        <dsp:cNvPr id="0" name=""/>
        <dsp:cNvSpPr/>
      </dsp:nvSpPr>
      <dsp:spPr>
        <a:xfrm>
          <a:off x="2425982" y="222898"/>
          <a:ext cx="2021982" cy="197130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03DAA-F2B9-4FD7-8CBD-345AA3ABB26E}">
      <dsp:nvSpPr>
        <dsp:cNvPr id="0" name=""/>
        <dsp:cNvSpPr/>
      </dsp:nvSpPr>
      <dsp:spPr>
        <a:xfrm rot="10800000">
          <a:off x="2360247" y="2327588"/>
          <a:ext cx="2021982" cy="376623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Значение принадлежности.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чей? чья? чье? чьи?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Это кабинет директора.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столе лежит ручка одноклассницы.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 rot="10800000">
        <a:off x="2422430" y="2327588"/>
        <a:ext cx="1897616" cy="370405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8BC93-221B-48B1-9729-31E4B1CCB612}">
      <dsp:nvSpPr>
        <dsp:cNvPr id="0" name=""/>
        <dsp:cNvSpPr/>
      </dsp:nvSpPr>
      <dsp:spPr>
        <a:xfrm>
          <a:off x="670" y="261690"/>
          <a:ext cx="2442004" cy="1518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Смешивание видовременных форм</a:t>
          </a:r>
          <a:endParaRPr lang="ru-RU" sz="16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152" y="306172"/>
        <a:ext cx="2353040" cy="1429754"/>
      </dsp:txXfrm>
    </dsp:sp>
    <dsp:sp modelId="{DAA064BD-623E-43B4-8C60-53E4318D072B}">
      <dsp:nvSpPr>
        <dsp:cNvPr id="0" name=""/>
        <dsp:cNvSpPr/>
      </dsp:nvSpPr>
      <dsp:spPr>
        <a:xfrm>
          <a:off x="244871" y="1780409"/>
          <a:ext cx="244200" cy="9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5751"/>
              </a:lnTo>
              <a:lnTo>
                <a:pt x="244200" y="9157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F4E52-84A3-40A6-9BCE-59EBEF37B855}">
      <dsp:nvSpPr>
        <dsp:cNvPr id="0" name=""/>
        <dsp:cNvSpPr/>
      </dsp:nvSpPr>
      <dsp:spPr>
        <a:xfrm>
          <a:off x="489071" y="2085660"/>
          <a:ext cx="1953603" cy="1221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Я всегда пообедаю в столовой.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Мама вчера шила пуговицу.</a:t>
          </a:r>
          <a:endParaRPr lang="ru-RU" sz="16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4833" y="2121422"/>
        <a:ext cx="1882079" cy="1149478"/>
      </dsp:txXfrm>
    </dsp:sp>
    <dsp:sp modelId="{656BDD63-933C-4937-9436-A872005BE692}">
      <dsp:nvSpPr>
        <dsp:cNvPr id="0" name=""/>
        <dsp:cNvSpPr/>
      </dsp:nvSpPr>
      <dsp:spPr>
        <a:xfrm>
          <a:off x="3053176" y="261690"/>
          <a:ext cx="2442004" cy="15262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Смешивание супплетивных форм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7878" y="306392"/>
        <a:ext cx="2352600" cy="1436848"/>
      </dsp:txXfrm>
    </dsp:sp>
    <dsp:sp modelId="{DE881BBF-52C2-44E9-8C7A-7A4E40A31871}">
      <dsp:nvSpPr>
        <dsp:cNvPr id="0" name=""/>
        <dsp:cNvSpPr/>
      </dsp:nvSpPr>
      <dsp:spPr>
        <a:xfrm>
          <a:off x="3297376" y="1787943"/>
          <a:ext cx="244200" cy="9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5751"/>
              </a:lnTo>
              <a:lnTo>
                <a:pt x="244200" y="9157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8F55D-14A2-4F01-8013-4791E3C06F0C}">
      <dsp:nvSpPr>
        <dsp:cNvPr id="0" name=""/>
        <dsp:cNvSpPr/>
      </dsp:nvSpPr>
      <dsp:spPr>
        <a:xfrm>
          <a:off x="3541576" y="2093194"/>
          <a:ext cx="1953603" cy="1221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Брать – взять,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сказать - говорить</a:t>
          </a:r>
          <a:endParaRPr lang="ru-RU" sz="16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7338" y="2128956"/>
        <a:ext cx="1882079" cy="114947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8BC93-221B-48B1-9729-31E4B1CCB612}">
      <dsp:nvSpPr>
        <dsp:cNvPr id="0" name=""/>
        <dsp:cNvSpPr/>
      </dsp:nvSpPr>
      <dsp:spPr>
        <a:xfrm>
          <a:off x="670" y="245610"/>
          <a:ext cx="2442004" cy="15584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Отсутствие умения соотносить функцию и значение формы повелительного наклонения с видовым значением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314" y="291254"/>
        <a:ext cx="2350716" cy="1467125"/>
      </dsp:txXfrm>
    </dsp:sp>
    <dsp:sp modelId="{DAA064BD-623E-43B4-8C60-53E4318D072B}">
      <dsp:nvSpPr>
        <dsp:cNvPr id="0" name=""/>
        <dsp:cNvSpPr/>
      </dsp:nvSpPr>
      <dsp:spPr>
        <a:xfrm>
          <a:off x="244871" y="1804024"/>
          <a:ext cx="244200" cy="9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5751"/>
              </a:lnTo>
              <a:lnTo>
                <a:pt x="244200" y="9157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7F4E52-84A3-40A6-9BCE-59EBEF37B855}">
      <dsp:nvSpPr>
        <dsp:cNvPr id="0" name=""/>
        <dsp:cNvSpPr/>
      </dsp:nvSpPr>
      <dsp:spPr>
        <a:xfrm>
          <a:off x="489071" y="2109274"/>
          <a:ext cx="1953603" cy="1221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 подойди к окну – дует, вместо – не подходи.</a:t>
          </a:r>
          <a:endParaRPr lang="ru-RU" sz="16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4833" y="2145036"/>
        <a:ext cx="1882079" cy="1149478"/>
      </dsp:txXfrm>
    </dsp:sp>
    <dsp:sp modelId="{656BDD63-933C-4937-9436-A872005BE692}">
      <dsp:nvSpPr>
        <dsp:cNvPr id="0" name=""/>
        <dsp:cNvSpPr/>
      </dsp:nvSpPr>
      <dsp:spPr>
        <a:xfrm>
          <a:off x="3053176" y="245610"/>
          <a:ext cx="2442004" cy="1545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Нарушение норм в употреблении видовременных форм глаголов в предложениях с однородными сказуемыми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8450" y="290884"/>
        <a:ext cx="2351456" cy="1455203"/>
      </dsp:txXfrm>
    </dsp:sp>
    <dsp:sp modelId="{DE881BBF-52C2-44E9-8C7A-7A4E40A31871}">
      <dsp:nvSpPr>
        <dsp:cNvPr id="0" name=""/>
        <dsp:cNvSpPr/>
      </dsp:nvSpPr>
      <dsp:spPr>
        <a:xfrm>
          <a:off x="3297376" y="1791362"/>
          <a:ext cx="244200" cy="9157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5751"/>
              </a:lnTo>
              <a:lnTo>
                <a:pt x="244200" y="9157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88F55D-14A2-4F01-8013-4791E3C06F0C}">
      <dsp:nvSpPr>
        <dsp:cNvPr id="0" name=""/>
        <dsp:cNvSpPr/>
      </dsp:nvSpPr>
      <dsp:spPr>
        <a:xfrm>
          <a:off x="3541576" y="2096612"/>
          <a:ext cx="1953603" cy="1221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Утром проснулся, умывался, делал зарядку.</a:t>
          </a:r>
          <a:endParaRPr lang="ru-RU" sz="1600" kern="1200" dirty="0">
            <a:solidFill>
              <a:schemeClr val="accent1">
                <a:lumMod val="7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77338" y="2132374"/>
        <a:ext cx="1882079" cy="114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53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40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715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05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1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1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92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90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40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91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61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782EB-1E05-49BA-ACFE-F93AC6260BA3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FFFD55-A386-458D-BB12-9D5AAB6CF3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6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16136" y="532538"/>
            <a:ext cx="46239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sz="24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«Особенности обучения </a:t>
            </a: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русской грамматике </a:t>
            </a: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полиэтническом классе </a:t>
            </a: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начальной школы»</a:t>
            </a: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sz="24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50000"/>
              </a:lnSpc>
              <a:spcAft>
                <a:spcPts val="0"/>
              </a:spcAft>
            </a:pPr>
            <a:endParaRPr lang="ru-RU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3531" y="4810734"/>
            <a:ext cx="470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Горак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Юлия Викторовна,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МБОУ СОШ №8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им.В.И.Матвеева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г.о.Химки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894" y="0"/>
            <a:ext cx="2760148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1048" r="30322" b="47640"/>
          <a:stretch/>
        </p:blipFill>
        <p:spPr>
          <a:xfrm>
            <a:off x="789907" y="1205346"/>
            <a:ext cx="5389100" cy="4116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183" y="103909"/>
            <a:ext cx="1869665" cy="2202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544" y="2122303"/>
            <a:ext cx="1913687" cy="256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8645" y="4805115"/>
            <a:ext cx="2021852" cy="1846440"/>
          </a:xfrm>
          <a:prstGeom prst="rect">
            <a:avLst/>
          </a:prstGeom>
        </p:spPr>
      </p:pic>
      <p:sp>
        <p:nvSpPr>
          <p:cNvPr id="22" name="Стрелка влево 21"/>
          <p:cNvSpPr/>
          <p:nvPr/>
        </p:nvSpPr>
        <p:spPr>
          <a:xfrm rot="9296388">
            <a:off x="5599865" y="1879675"/>
            <a:ext cx="1378649" cy="2009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лево 25"/>
          <p:cNvSpPr/>
          <p:nvPr/>
        </p:nvSpPr>
        <p:spPr>
          <a:xfrm rot="10800000">
            <a:off x="6020581" y="3520954"/>
            <a:ext cx="1378649" cy="2009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лево 26"/>
          <p:cNvSpPr/>
          <p:nvPr/>
        </p:nvSpPr>
        <p:spPr>
          <a:xfrm rot="12484201">
            <a:off x="5611337" y="5052704"/>
            <a:ext cx="1378649" cy="20095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852" y="0"/>
            <a:ext cx="276014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2999" y="806304"/>
            <a:ext cx="104844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данным именам существительным подставьте слова мой, моя, моё.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Укажите род существительных.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МОЙ ДОМ, МОЙ ДЕДУШКА.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Дом, дедушка, путь, школа, фамилия, вещь, радость, письмо, здание, время.</a:t>
            </a:r>
          </a:p>
          <a:p>
            <a:pPr>
              <a:lnSpc>
                <a:spcPct val="150000"/>
              </a:lnSpc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Подберите однокоренные  существительные  женского рода 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существительным мужского рода.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ученик – ученица. 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Ученик, малыш, учитель, студент.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773" y="4528508"/>
            <a:ext cx="2031420" cy="1654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4487" y="4528508"/>
            <a:ext cx="1357588" cy="15350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4999"/>
          <a:stretch/>
        </p:blipFill>
        <p:spPr>
          <a:xfrm>
            <a:off x="5205973" y="4469006"/>
            <a:ext cx="1173649" cy="16540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7159" t="12840" r="34887" b="8410"/>
          <a:stretch/>
        </p:blipFill>
        <p:spPr>
          <a:xfrm>
            <a:off x="6759073" y="4149809"/>
            <a:ext cx="1495987" cy="20327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9628" y="4451475"/>
            <a:ext cx="1170130" cy="1671614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594505" y="4399813"/>
            <a:ext cx="10391" cy="1803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609175" y="4394392"/>
            <a:ext cx="10391" cy="18033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531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384162244"/>
              </p:ext>
            </p:extLst>
          </p:nvPr>
        </p:nvGraphicFramePr>
        <p:xfrm>
          <a:off x="1853162" y="1374293"/>
          <a:ext cx="7091218" cy="4808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4759730" y="3264092"/>
            <a:ext cx="1278082" cy="1028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И.п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23403" y="0"/>
            <a:ext cx="2760148" cy="685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785716" y="567086"/>
            <a:ext cx="522611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ПРЕДЛОЖНО-ПАДЕЖНАЯ СИСТЕМА</a:t>
            </a:r>
            <a:endParaRPr lang="ru-RU" sz="20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02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0126" y="0"/>
            <a:ext cx="2761488" cy="6858000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612951999"/>
              </p:ext>
            </p:extLst>
          </p:nvPr>
        </p:nvGraphicFramePr>
        <p:xfrm>
          <a:off x="421075" y="620796"/>
          <a:ext cx="6819698" cy="601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5128397" y="1414278"/>
            <a:ext cx="1825296" cy="892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ТВОРИТЕЛЬНЫЙ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ПАДЕЖ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90910776"/>
              </p:ext>
            </p:extLst>
          </p:nvPr>
        </p:nvGraphicFramePr>
        <p:xfrm>
          <a:off x="7295390" y="640933"/>
          <a:ext cx="4518297" cy="59736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918276" y="1414278"/>
            <a:ext cx="1825296" cy="892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ДАТЕЛЬНЫЙ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ПАДЕЖ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27969" y="1414278"/>
            <a:ext cx="1825296" cy="892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ВИНИТЕЛЬНЫЙ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ПАДЕЖ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62467" y="1414278"/>
            <a:ext cx="1825296" cy="892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ПРЕДЛОЖНЫЙ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ПАДЕЖ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848467" y="1414278"/>
            <a:ext cx="1825296" cy="892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РОДИТЕЛЬНЫЙ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ПАДЕЖ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46870" y="240823"/>
            <a:ext cx="552824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Последовательность введения падежей в речь</a:t>
            </a:r>
            <a:endParaRPr lang="ru-RU" sz="20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633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429" y="-48105"/>
            <a:ext cx="2779571" cy="69061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1383" y="2703016"/>
            <a:ext cx="8101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2446" y="510268"/>
            <a:ext cx="7639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упражнений в обучении предложно-падежной системы.</a:t>
            </a: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грамматике обязательно начинать с работы над текстом, например        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7897" y="1341265"/>
            <a:ext cx="6270549" cy="3993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СТИХОТВОРЕНИЕ:</a:t>
            </a:r>
            <a:endParaRPr lang="ru-RU" altLang="ru-RU" sz="1100" dirty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050" dirty="0">
              <a:solidFill>
                <a:schemeClr val="accent1">
                  <a:lumMod val="75000"/>
                </a:schemeClr>
              </a:solidFill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Дама сдавала в багаж:</a:t>
            </a:r>
            <a:endParaRPr lang="ru-RU" altLang="ru-RU" sz="1050" dirty="0">
              <a:solidFill>
                <a:schemeClr val="accent1">
                  <a:lumMod val="75000"/>
                </a:schemeClr>
              </a:solidFill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Диван,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чемодан,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саквояж,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Картину,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корзину,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картонку 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маленькую собачонку.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67438" y="1336208"/>
            <a:ext cx="3048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16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ЗАГАДКИ:</a:t>
            </a:r>
          </a:p>
          <a:p>
            <a:pPr lvl="0">
              <a:lnSpc>
                <a:spcPct val="150000"/>
              </a:lnSpc>
            </a:pPr>
            <a:r>
              <a:rPr lang="ru-RU" sz="16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Прыгает ловко, любит морковку (заяц). </a:t>
            </a:r>
          </a:p>
          <a:p>
            <a:pPr lvl="0">
              <a:lnSpc>
                <a:spcPct val="150000"/>
              </a:lnSpc>
            </a:pPr>
            <a:r>
              <a:rPr lang="ru-RU" sz="16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пьет, песенку поет (кошка).</a:t>
            </a:r>
          </a:p>
          <a:p>
            <a:pPr lvl="0">
              <a:lnSpc>
                <a:spcPct val="150000"/>
              </a:lnSpc>
            </a:pPr>
            <a:r>
              <a:rPr lang="ru-RU" sz="1600" dirty="0"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ПОСЛОВИЦЫ:</a:t>
            </a:r>
          </a:p>
          <a:p>
            <a:pPr lvl="0">
              <a:lnSpc>
                <a:spcPct val="150000"/>
              </a:lnSpc>
            </a:pPr>
            <a:r>
              <a:rPr lang="ru-RU" sz="16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 за дело, а дело за тебя.</a:t>
            </a:r>
          </a:p>
          <a:p>
            <a:pPr lvl="0">
              <a:lnSpc>
                <a:spcPct val="150000"/>
              </a:lnSpc>
            </a:pPr>
            <a:r>
              <a:rPr lang="ru-RU" sz="16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дана на добрые дела.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06" y="2365006"/>
            <a:ext cx="359727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11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852" y="0"/>
            <a:ext cx="2760148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5938" y="3297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44402" y="751090"/>
            <a:ext cx="6096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сосредоточить внимание на изучаемой предложно-падежной форме, например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на определение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В.п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имени существительного: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сок (сок, ОН)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 (суп, ОН)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воду (вода, ОНА)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картошку (картошка, ОНА)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(молоко, ОНО) 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мороженое (мороженое, ОНО).</a:t>
            </a:r>
          </a:p>
        </p:txBody>
      </p:sp>
    </p:spTree>
    <p:extLst>
      <p:ext uri="{BB962C8B-B14F-4D97-AF65-F5344CB8AC3E}">
        <p14:creationId xmlns:p14="http://schemas.microsoft.com/office/powerpoint/2010/main" val="123922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5290" y="0"/>
            <a:ext cx="2760148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76745" y="941976"/>
            <a:ext cx="873875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что любит?». 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Составьте правильные ответы и запишите их в тетрадь. </a:t>
            </a: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Корова, котенок, воробей, медведь </a:t>
            </a: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ЛЮБИТ</a:t>
            </a:r>
          </a:p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траву, молоко, зерно, мед</a:t>
            </a:r>
          </a:p>
          <a:p>
            <a:pPr>
              <a:lnSpc>
                <a:spcPct val="150000"/>
              </a:lnSpc>
            </a:pP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Корова любит траву.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Котенок любит молоко.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Воробей любит зерно.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 любит мед.</a:t>
            </a:r>
          </a:p>
          <a:p>
            <a:pPr>
              <a:lnSpc>
                <a:spcPct val="150000"/>
              </a:lnSpc>
            </a:pP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необходимо давать задания, где учащийся должен эту форму употребить или найти.</a:t>
            </a:r>
            <a:endParaRPr lang="ru-RU" sz="16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b="8611"/>
          <a:stretch/>
        </p:blipFill>
        <p:spPr>
          <a:xfrm>
            <a:off x="8392301" y="1806992"/>
            <a:ext cx="1041479" cy="1152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629" y="415027"/>
            <a:ext cx="1332846" cy="1304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8197" y="3724699"/>
            <a:ext cx="983710" cy="13452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7995" t="7172" r="11517" b="10715"/>
          <a:stretch/>
        </p:blipFill>
        <p:spPr>
          <a:xfrm>
            <a:off x="6367704" y="3199958"/>
            <a:ext cx="1828801" cy="10494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91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852" y="0"/>
            <a:ext cx="2760148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5938" y="3297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491840" y="428178"/>
            <a:ext cx="48840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Задание. Восстановите предложение.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Винительный падеж: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Сейчас вы будете писать…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Завтра я буду читать…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Дательный падеж: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Мама принесла книгу …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Я часто пишу письма…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Творительный падеж: 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Мы с сестрой гуляли под …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 воскресенье мой друг был…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Предложный падеж: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Книга лежит на …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Маша летом отдыхала в …</a:t>
            </a:r>
          </a:p>
          <a:p>
            <a:pPr>
              <a:lnSpc>
                <a:spcPct val="150000"/>
              </a:lnSpc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Родительный падеж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Петя вышел из …</a:t>
            </a:r>
          </a:p>
          <a:p>
            <a:pPr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Сын купил подарок для …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6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512" y="-2807"/>
            <a:ext cx="2761488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5938" y="3297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633" y="656839"/>
            <a:ext cx="9493500" cy="230832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Однажды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мальчик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Сережа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поймал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большую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красивую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ПТИЦУ.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пошел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зоологический магазин, купил новую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КЛЕТКУ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Потом он посадил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ПТИЦУ В КЛЕТКУ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Каждый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</a:t>
            </a:r>
            <a:r>
              <a:rPr lang="ru-RU" sz="1600" i="1" spc="17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кормил</a:t>
            </a:r>
            <a:r>
              <a:rPr lang="ru-RU" sz="1600" i="1" spc="17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i="1" spc="17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поил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свою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ПТИЦУ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чистил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ее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КЛЕТКУ.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она</a:t>
            </a:r>
            <a:r>
              <a:rPr lang="ru-RU" sz="1600" i="1" spc="16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сидит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грустная</a:t>
            </a:r>
            <a:r>
              <a:rPr lang="ru-RU" sz="1600" i="1" spc="18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i="1" spc="18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ru-RU" sz="1600" i="1" spc="-28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поет.</a:t>
            </a:r>
            <a:r>
              <a:rPr lang="ru-RU" sz="1600" i="1" spc="-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Почему</a:t>
            </a:r>
            <a:r>
              <a:rPr lang="ru-RU" sz="1600" i="1" spc="-2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ПТИЦА</a:t>
            </a:r>
            <a:r>
              <a:rPr lang="ru-RU" sz="1600" i="1" spc="-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ru-RU" sz="1600" i="1" spc="-2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поет, мальчик не</a:t>
            </a:r>
            <a:r>
              <a:rPr lang="ru-RU" sz="1600" i="1" spc="-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знает.</a:t>
            </a:r>
            <a:endParaRPr lang="ru-RU" sz="1200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ПТИЦА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хочет на волю, – сказала мама. Мама широко открыла окно, а Сережа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открыл</a:t>
            </a:r>
            <a:r>
              <a:rPr lang="ru-RU" sz="1600" i="1" spc="2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КЛЕТКУ.</a:t>
            </a:r>
            <a:r>
              <a:rPr lang="ru-RU" sz="1600" i="1" spc="2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ПТИЦА</a:t>
            </a:r>
            <a:r>
              <a:rPr lang="ru-RU" sz="1600" i="1" spc="20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вылетела</a:t>
            </a:r>
            <a:r>
              <a:rPr lang="ru-RU" sz="1600" i="1" spc="2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ru-RU" sz="1600" b="1" i="1" spc="21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КЛЕТКИ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sz="1600" i="1" spc="2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села</a:t>
            </a:r>
            <a:r>
              <a:rPr lang="ru-RU" sz="1600" i="1" spc="20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ru-RU" sz="1600" i="1" spc="2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соседнее</a:t>
            </a:r>
            <a:r>
              <a:rPr lang="ru-RU" sz="1600" i="1" spc="20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дерево</a:t>
            </a:r>
            <a:r>
              <a:rPr lang="ru-RU" sz="1600" i="1" spc="21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600" i="1" spc="4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запела.</a:t>
            </a:r>
            <a:r>
              <a:rPr lang="ru-RU" sz="1600" i="1" spc="20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Сережа</a:t>
            </a:r>
            <a:r>
              <a:rPr lang="ru-RU" sz="1600" i="1" spc="19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600" i="1" spc="-29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мама</a:t>
            </a:r>
            <a:r>
              <a:rPr lang="ru-RU" sz="1600" i="1" spc="-1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</a:t>
            </a:r>
            <a:r>
              <a:rPr lang="ru-RU" sz="1600" i="1" spc="5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рады.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7642451"/>
              </p:ext>
            </p:extLst>
          </p:nvPr>
        </p:nvGraphicFramePr>
        <p:xfrm>
          <a:off x="251635" y="3297238"/>
          <a:ext cx="9285765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153"/>
                <a:gridCol w="1857153"/>
                <a:gridCol w="1857153"/>
                <a:gridCol w="1857153"/>
                <a:gridCol w="1857153"/>
              </a:tblGrid>
              <a:tr h="291893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1.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2.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</a:t>
                      </a:r>
                      <a:r>
                        <a:rPr lang="ru-RU" sz="16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4.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Задание 5. 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83202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Вопросы: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Кого однажды поймал мальчик Сережа?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Куда он пошел?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Куда он посадил птицу?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Что он делал каждый день?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другие.</a:t>
                      </a:r>
                    </a:p>
                    <a:p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Выучите текст наизусть и расскажите его. Можно провести конкурс на лучший рассказ.</a:t>
                      </a:r>
                    </a:p>
                    <a:p>
                      <a:pPr algn="l"/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Напишите текст или отдельные его фрагменты под диктовку.</a:t>
                      </a:r>
                    </a:p>
                    <a:p>
                      <a:pPr algn="l"/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Напиши свою историю, придумай другой конец рассказа, продолжи</a:t>
                      </a:r>
                      <a:r>
                        <a:rPr lang="ru-RU" sz="1600" b="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сюжет. </a:t>
                      </a:r>
                    </a:p>
                    <a:p>
                      <a:pPr algn="l"/>
                      <a:endParaRPr lang="ru-RU" sz="1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Нарисуй картинку к рассказу, а потом перескажи по ней сюжет. </a:t>
                      </a:r>
                      <a:endParaRPr lang="ru-RU" sz="1600" b="0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709785" y="2985003"/>
            <a:ext cx="6262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к тексту на выбор: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76361" y="113621"/>
            <a:ext cx="6096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сюжетным текстом</a:t>
            </a:r>
          </a:p>
        </p:txBody>
      </p:sp>
    </p:spTree>
    <p:extLst>
      <p:ext uri="{BB962C8B-B14F-4D97-AF65-F5344CB8AC3E}">
        <p14:creationId xmlns:p14="http://schemas.microsoft.com/office/powerpoint/2010/main" val="34394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15925" y="-618075"/>
            <a:ext cx="2760148" cy="12192001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5938" y="3297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0243" y="414825"/>
            <a:ext cx="59878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картинкам</a:t>
            </a:r>
          </a:p>
          <a:p>
            <a:pPr algn="ctr"/>
            <a:r>
              <a:rPr lang="ru-RU" sz="9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предложения по каждой картинке.</a:t>
            </a:r>
          </a:p>
          <a:p>
            <a:pPr algn="ctr"/>
            <a:endParaRPr lang="ru-RU" sz="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51" y="1509861"/>
            <a:ext cx="5389945" cy="3167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049" y="1602550"/>
            <a:ext cx="5484732" cy="316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5936512" y="414825"/>
            <a:ext cx="5987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«Из чего, что сделано»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429" y="-48105"/>
            <a:ext cx="2779571" cy="6906105"/>
          </a:xfrm>
          <a:prstGeom prst="rect">
            <a:avLst/>
          </a:prstGeom>
        </p:spPr>
      </p:pic>
      <p:sp>
        <p:nvSpPr>
          <p:cNvPr id="11" name="Выноска со стрелкой вниз 10"/>
          <p:cNvSpPr/>
          <p:nvPr/>
        </p:nvSpPr>
        <p:spPr>
          <a:xfrm>
            <a:off x="867679" y="1640782"/>
            <a:ext cx="2597727" cy="207916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Предметный путь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Выноска со стрелкой вниз 17"/>
          <p:cNvSpPr/>
          <p:nvPr/>
        </p:nvSpPr>
        <p:spPr>
          <a:xfrm>
            <a:off x="4174353" y="1640781"/>
            <a:ext cx="2597727" cy="207916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Глагольный путь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Выноска со стрелкой вниз 18"/>
          <p:cNvSpPr/>
          <p:nvPr/>
        </p:nvSpPr>
        <p:spPr>
          <a:xfrm>
            <a:off x="7348775" y="1640781"/>
            <a:ext cx="2597727" cy="207916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Ситуативный путь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1020925" y="3977972"/>
            <a:ext cx="2291233" cy="12157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категории привязываются к реальным предметам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Блок-схема: альтернативный процесс 19"/>
          <p:cNvSpPr/>
          <p:nvPr/>
        </p:nvSpPr>
        <p:spPr>
          <a:xfrm>
            <a:off x="4327599" y="3977970"/>
            <a:ext cx="2291233" cy="12157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изучаются в серии обычных стандартных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действий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Блок-схема: альтернативный процесс 20"/>
          <p:cNvSpPr/>
          <p:nvPr/>
        </p:nvSpPr>
        <p:spPr>
          <a:xfrm>
            <a:off x="7502021" y="3977970"/>
            <a:ext cx="2291233" cy="121573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Ситуативные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диалоги иллюстрируют определенную грамматику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797773" y="721992"/>
            <a:ext cx="665945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 изучении грамматики целесообразно использовать</a:t>
            </a:r>
            <a:endParaRPr lang="ru-RU" sz="2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583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512" y="0"/>
            <a:ext cx="2761488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5938" y="3297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10205728"/>
              </p:ext>
            </p:extLst>
          </p:nvPr>
        </p:nvGraphicFramePr>
        <p:xfrm>
          <a:off x="469014" y="1966493"/>
          <a:ext cx="5495851" cy="357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772549675"/>
              </p:ext>
            </p:extLst>
          </p:nvPr>
        </p:nvGraphicFramePr>
        <p:xfrm>
          <a:off x="6329584" y="1987228"/>
          <a:ext cx="5495851" cy="357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055938" y="911378"/>
            <a:ext cx="55609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ВИДОВРЕМЕННАЯ СИСТЕМА ГЛАГОЛА</a:t>
            </a:r>
            <a:endParaRPr lang="ru-RU" sz="2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320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15256" y="-618744"/>
            <a:ext cx="2761488" cy="12192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5938" y="3297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96874" y="514895"/>
            <a:ext cx="10798252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20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При работе над </a:t>
            </a:r>
            <a:r>
              <a:rPr lang="ru-RU" sz="20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ПРЕДЛОЖЕНИЯМИ </a:t>
            </a:r>
            <a:r>
              <a:rPr lang="ru-RU" sz="2000" b="1" cap="none" spc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учить детей правильно задавать вопросы ко всем членам предложения.</a:t>
            </a:r>
          </a:p>
          <a:p>
            <a:pPr algn="just">
              <a:lnSpc>
                <a:spcPct val="200000"/>
              </a:lnSpc>
            </a:pPr>
            <a:r>
              <a:rPr lang="ru-RU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Эффективными средствами формирования </a:t>
            </a:r>
            <a:r>
              <a:rPr lang="ru-RU" sz="2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ПУНКТУАЦИОННЫХ НАВЫКОВ</a:t>
            </a:r>
            <a:r>
              <a:rPr lang="ru-RU" sz="20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у детей с неродным русским языком являются задания на выразительное чтение, особенно при расстановке знаков препинания в конце предложения, в предложениях с однородными членами, прямой речью и при обращении.</a:t>
            </a:r>
            <a:endParaRPr lang="ru-RU" sz="2000" b="1" cap="none" spc="0" dirty="0" smtClean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69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512" y="0"/>
            <a:ext cx="2761488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5938" y="3297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9339" y="355739"/>
            <a:ext cx="8576047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Для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адаптации детей с неродным языком в русскоговорящей среде необходим огромный труд со стороны учителя и школы, родителей и самого ребёнка. Только при наличии желания и усиленной работе трех сторон появится возможность получения положительного результата в образовании.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2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678" t="21240" r="8433"/>
          <a:stretch/>
        </p:blipFill>
        <p:spPr>
          <a:xfrm>
            <a:off x="3710868" y="2913321"/>
            <a:ext cx="3455477" cy="39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9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0512" y="0"/>
            <a:ext cx="2761488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55938" y="3297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525869" y="692038"/>
            <a:ext cx="10798252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/>
              <a:t/>
            </a:r>
            <a:br>
              <a:rPr lang="ru-RU" sz="2000" dirty="0"/>
            </a:br>
            <a:endParaRPr lang="ru-RU" sz="2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5364" y="2464354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429" y="-48105"/>
            <a:ext cx="2779571" cy="69061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7900" y="442395"/>
            <a:ext cx="91786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овладения новым языком различные группы учебного </a:t>
            </a:r>
            <a:r>
              <a:rPr lang="ru-RU" sz="20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</a:t>
            </a:r>
          </a:p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cap="none" spc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усваиваются </a:t>
            </a:r>
            <a:r>
              <a:rPr lang="ru-RU" sz="20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по-разному:</a:t>
            </a:r>
            <a:endParaRPr lang="ru-RU" sz="2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92612789"/>
              </p:ext>
            </p:extLst>
          </p:nvPr>
        </p:nvGraphicFramePr>
        <p:xfrm>
          <a:off x="2162815" y="214152"/>
          <a:ext cx="5854700" cy="455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532881941"/>
              </p:ext>
            </p:extLst>
          </p:nvPr>
        </p:nvGraphicFramePr>
        <p:xfrm>
          <a:off x="2162815" y="2721853"/>
          <a:ext cx="5854700" cy="4558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2489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429" y="-4617"/>
            <a:ext cx="2779571" cy="686261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796829" y="636407"/>
            <a:ext cx="62136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Формы представления грамматического материала</a:t>
            </a:r>
            <a:endParaRPr lang="ru-RU" sz="2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81522" y="1600200"/>
            <a:ext cx="1775977" cy="976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Теоретический комментарий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918240" y="1600200"/>
            <a:ext cx="1775977" cy="976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682222" y="1600200"/>
            <a:ext cx="1775977" cy="976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71131" y="3293918"/>
            <a:ext cx="1775977" cy="976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918240" y="3273136"/>
            <a:ext cx="1775977" cy="976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682222" y="3273136"/>
            <a:ext cx="1775977" cy="976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модели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18240" y="5018809"/>
            <a:ext cx="1775977" cy="9767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Речевые образцы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>
            <a:stCxn id="8" idx="3"/>
            <a:endCxn id="23" idx="1"/>
          </p:cNvCxnSpPr>
          <p:nvPr/>
        </p:nvCxnSpPr>
        <p:spPr>
          <a:xfrm>
            <a:off x="2857499" y="2088573"/>
            <a:ext cx="1060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5621481" y="2088573"/>
            <a:ext cx="1060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2857499" y="3771900"/>
            <a:ext cx="1060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621481" y="3761509"/>
            <a:ext cx="106074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>
            <a:stCxn id="26" idx="2"/>
            <a:endCxn id="28" idx="0"/>
          </p:cNvCxnSpPr>
          <p:nvPr/>
        </p:nvCxnSpPr>
        <p:spPr>
          <a:xfrm>
            <a:off x="4806229" y="4249882"/>
            <a:ext cx="0" cy="768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98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2429" y="-4617"/>
            <a:ext cx="2779571" cy="6862618"/>
          </a:xfrm>
          <a:prstGeom prst="rect">
            <a:avLst/>
          </a:prstGeom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15853467"/>
              </p:ext>
            </p:extLst>
          </p:nvPr>
        </p:nvGraphicFramePr>
        <p:xfrm>
          <a:off x="1386034" y="1641764"/>
          <a:ext cx="4297793" cy="4333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4816186" y="1952145"/>
            <a:ext cx="1735281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823449" y="3434196"/>
            <a:ext cx="1735281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4823449" y="4912203"/>
            <a:ext cx="1735281" cy="374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процесс 5"/>
          <p:cNvSpPr/>
          <p:nvPr/>
        </p:nvSpPr>
        <p:spPr>
          <a:xfrm>
            <a:off x="6799271" y="1844439"/>
            <a:ext cx="2597728" cy="71697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6796438" y="3355087"/>
            <a:ext cx="2597728" cy="71697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лок-схема: процесс 16"/>
          <p:cNvSpPr/>
          <p:nvPr/>
        </p:nvSpPr>
        <p:spPr>
          <a:xfrm>
            <a:off x="6796438" y="4865735"/>
            <a:ext cx="2597728" cy="716973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МОЁ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35923" y="635068"/>
            <a:ext cx="286334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КАТЕГОРИЯ РОДА</a:t>
            </a:r>
            <a:endParaRPr lang="ru-RU" sz="20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852" y="0"/>
            <a:ext cx="2760148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81891" y="659011"/>
            <a:ext cx="9060873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МУЖСКОЙ РОД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Мужчины сильные, крепкие. Это слова тоже «крепкие», их можно «оттолкнуть»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(дети вытягивают руки резко вперед)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или «прибить»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(дети поднимают вверх указательный палец и опускают его на стол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 в конце – твердый согласный звук, то пальчики остановятся, а если мы слышим О или А, то значить – слово «прибить» не удалось и род не мужской).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sz="1600" dirty="0" smtClean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ЖЕНСКИЙ РОД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«Все девочки любят смотреться в зеркало и говорить: «А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(покачиваем головой при этом)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Это я».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дети выполняют следующие 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движения: руки поднять вверх и плавно опустить.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ru-RU" sz="1200" i="1" dirty="0" smtClean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СРЕДНИЙ РОД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Окончания существительных среднего рода –О, - Е. «Самые вкусные слова: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вареньЕ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печеньЕ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мороженоЕ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Круглые слова: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яблокО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dirty="0" err="1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солнышкО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Движение: поглаживаем себя по животу.</a:t>
            </a:r>
            <a:endParaRPr lang="ru-RU" sz="1200" i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53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690" y="0"/>
            <a:ext cx="276014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516" y="2369056"/>
            <a:ext cx="1201119" cy="1569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165" y="2329734"/>
            <a:ext cx="1633552" cy="1608421"/>
          </a:xfrm>
          <a:prstGeom prst="rect">
            <a:avLst/>
          </a:prstGeom>
        </p:spPr>
      </p:pic>
      <p:pic>
        <p:nvPicPr>
          <p:cNvPr id="1026" name="Picture 2" descr="https://w7.pngwing.com/pngs/166/729/png-transparent-smoothie-banana-fruit-strawberry-banana-food-biology-smoothi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925" y="2136247"/>
            <a:ext cx="1821214" cy="182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0999" y="2116940"/>
            <a:ext cx="2048867" cy="18212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0516" y="598209"/>
            <a:ext cx="74023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BatangChe"/>
                <a:cs typeface="Times New Roman" panose="02020603050405020304" pitchFamily="18" charset="0"/>
              </a:rPr>
              <a:t>Виды упражнений в определении рода имен существительных.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BatangChe"/>
                <a:cs typeface="Times New Roman" panose="02020603050405020304" pitchFamily="18" charset="0"/>
              </a:rPr>
              <a:t>Замените слова на  ОН, ОНА, ОНО.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BatangChe"/>
                <a:cs typeface="Times New Roman" panose="02020603050405020304" pitchFamily="18" charset="0"/>
              </a:rPr>
              <a:t>Груша, яблоко, банан, апельсин.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70516" y="5013014"/>
            <a:ext cx="90970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BatangChe"/>
                <a:cs typeface="Times New Roman" panose="02020603050405020304" pitchFamily="18" charset="0"/>
              </a:rPr>
              <a:t>Ответь на вопросы: Где груша? Где яблоко? Где банан? Где апельсин? Покажи нужный предмет.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BatangChe"/>
                <a:cs typeface="Times New Roman" panose="02020603050405020304" pitchFamily="18" charset="0"/>
              </a:rPr>
              <a:t>(Следите за тем, чтобы при ответе дети обязательно употребляли слова он, она, оно. Вот он.)</a:t>
            </a:r>
            <a:endParaRPr lang="ru-RU" sz="12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358" cy="4499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766" y="4735032"/>
            <a:ext cx="862390" cy="1126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134" y="4809917"/>
            <a:ext cx="1082821" cy="1066162"/>
          </a:xfrm>
          <a:prstGeom prst="rect">
            <a:avLst/>
          </a:prstGeom>
        </p:spPr>
      </p:pic>
      <p:pic>
        <p:nvPicPr>
          <p:cNvPr id="1026" name="Picture 2" descr="https://w7.pngwing.com/pngs/166/729/png-transparent-smoothie-banana-fruit-strawberry-banana-food-biology-smoothi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979" y="5386311"/>
            <a:ext cx="1099990" cy="10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759" y="5469050"/>
            <a:ext cx="1144407" cy="10172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05910" y="441175"/>
            <a:ext cx="74023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«Космическое путешествие»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321" y="4636358"/>
            <a:ext cx="1117559" cy="142454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9788" y="5502628"/>
            <a:ext cx="1475510" cy="9836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70892" y="4636358"/>
            <a:ext cx="1212591" cy="118301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7052" y="1407352"/>
            <a:ext cx="2855548" cy="2702472"/>
          </a:xfrm>
          <a:prstGeom prst="ellipse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65299" y="2421516"/>
            <a:ext cx="175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Женский род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-а, -я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8225" y="1435155"/>
            <a:ext cx="2855549" cy="2702471"/>
          </a:xfrm>
          <a:prstGeom prst="ellipse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300495" y="2283016"/>
            <a:ext cx="1755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Мужской род</a:t>
            </a:r>
          </a:p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твердый согласный звук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2"/>
          <a:srcRect l="5315" t="5341" r="4061" b="7387"/>
          <a:stretch/>
        </p:blipFill>
        <p:spPr>
          <a:xfrm>
            <a:off x="8156044" y="1393445"/>
            <a:ext cx="2797316" cy="2702471"/>
          </a:xfrm>
          <a:prstGeom prst="ellipse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751899" y="2376489"/>
            <a:ext cx="17555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род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-о, -е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5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624" y="-6071"/>
            <a:ext cx="2760148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53192" y="2089837"/>
            <a:ext cx="497531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«Все предметы одного цвета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/>
            <a:endParaRPr lang="ru-RU" sz="1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Договариваемся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том, какой цвет в игре. </a:t>
            </a:r>
            <a:endParaRPr lang="ru-RU" sz="16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красный цвет.</a:t>
            </a:r>
          </a:p>
          <a:p>
            <a:pPr>
              <a:lnSpc>
                <a:spcPct val="150000"/>
              </a:lnSpc>
            </a:pP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рубашка, 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краснОЕ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яблоко, </a:t>
            </a:r>
            <a:r>
              <a:rPr lang="ru-RU" sz="1600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дом.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8819" b="14974"/>
          <a:stretch/>
        </p:blipFill>
        <p:spPr>
          <a:xfrm>
            <a:off x="5168245" y="4401761"/>
            <a:ext cx="1359442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481" y="4438600"/>
            <a:ext cx="1223013" cy="123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4288" y="4401761"/>
            <a:ext cx="1302024" cy="122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21323" y="362274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Игра: "Я буду называть, что тут нарисовано, а ты говори мне, какого цвета этот предмет"</a:t>
            </a:r>
          </a:p>
          <a:p>
            <a:pPr lvl="0">
              <a:lnSpc>
                <a:spcPct val="150000"/>
              </a:lnSpc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 "Шар". Ученик отвечает: "Синий шар".  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13668" r="6218"/>
          <a:stretch/>
        </p:blipFill>
        <p:spPr>
          <a:xfrm>
            <a:off x="2398858" y="1695585"/>
            <a:ext cx="923661" cy="10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554" y="3129701"/>
            <a:ext cx="957086" cy="107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720" y="1695585"/>
            <a:ext cx="956131" cy="109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7538" y="4715917"/>
            <a:ext cx="925101" cy="942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8425" y="3129701"/>
            <a:ext cx="925101" cy="111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6554" y="4715917"/>
            <a:ext cx="957086" cy="961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99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1330</Words>
  <Application>Microsoft Office PowerPoint</Application>
  <PresentationFormat>Произвольный</PresentationFormat>
  <Paragraphs>220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Teacher</cp:lastModifiedBy>
  <cp:revision>56</cp:revision>
  <dcterms:created xsi:type="dcterms:W3CDTF">2022-04-16T15:23:02Z</dcterms:created>
  <dcterms:modified xsi:type="dcterms:W3CDTF">2022-04-19T14:12:31Z</dcterms:modified>
</cp:coreProperties>
</file>